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283" r:id="rId3"/>
    <p:sldId id="280" r:id="rId4"/>
    <p:sldId id="277" r:id="rId5"/>
    <p:sldId id="257" r:id="rId6"/>
    <p:sldId id="258" r:id="rId7"/>
    <p:sldId id="259" r:id="rId8"/>
    <p:sldId id="260" r:id="rId9"/>
    <p:sldId id="281" r:id="rId10"/>
    <p:sldId id="261" r:id="rId11"/>
    <p:sldId id="262" r:id="rId12"/>
    <p:sldId id="263" r:id="rId13"/>
    <p:sldId id="264" r:id="rId14"/>
    <p:sldId id="278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2C2"/>
    <a:srgbClr val="CA3075"/>
    <a:srgbClr val="F7FD7B"/>
    <a:srgbClr val="14CBCD"/>
    <a:srgbClr val="FFFAD0"/>
    <a:srgbClr val="1CF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1642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B1722-13FD-41FE-81C2-501A76EDF835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F4604-3896-4DE0-A695-30D82A22E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6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913BDAD-A282-4D20-A69A-9CC3F42BF89E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2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9FDF-EA84-5A4D-8D56-8B35C296B34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1E41-EAEB-3045-A46E-116D7CF6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5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9FDF-EA84-5A4D-8D56-8B35C296B34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1E41-EAEB-3045-A46E-116D7CF6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9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9FDF-EA84-5A4D-8D56-8B35C296B34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1E41-EAEB-3045-A46E-116D7CF6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5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D9DFC5-155D-4818-96BF-9C3F18EFACB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5CF02-C825-4BE5-B895-3756938FFD5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7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FDF2-D496-4EBF-B4F5-14AE8F94037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86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AE262-D720-42A1-AD57-8D879370BC1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4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906EE-7887-4841-8A56-13B33C36BD7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43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357BB-AD0F-45FD-878B-BF716B619D9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44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3C9A9-F5DB-4152-9C87-B365A2B1968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9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68B93-80D3-4291-91BE-0DBE9977C89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3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9FDF-EA84-5A4D-8D56-8B35C296B34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1E41-EAEB-3045-A46E-116D7CF6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6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D079-6743-4C84-BD6D-370B3C467B3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58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2A591-90C7-457F-9761-28E6661BCBE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55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BB3D2-4386-4A85-A755-D6872E9A849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8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9FDF-EA84-5A4D-8D56-8B35C296B34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1E41-EAEB-3045-A46E-116D7CF6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2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9FDF-EA84-5A4D-8D56-8B35C296B34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1E41-EAEB-3045-A46E-116D7CF6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4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9FDF-EA84-5A4D-8D56-8B35C296B34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1E41-EAEB-3045-A46E-116D7CF6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8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9FDF-EA84-5A4D-8D56-8B35C296B34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1E41-EAEB-3045-A46E-116D7CF6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6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9FDF-EA84-5A4D-8D56-8B35C296B34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1E41-EAEB-3045-A46E-116D7CF6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2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9FDF-EA84-5A4D-8D56-8B35C296B34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1E41-EAEB-3045-A46E-116D7CF6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9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9FDF-EA84-5A4D-8D56-8B35C296B34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1E41-EAEB-3045-A46E-116D7CF6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3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59FDF-EA84-5A4D-8D56-8B35C296B34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1E41-EAEB-3045-A46E-116D7CF6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4682BBF-CA65-4571-86C3-8D5E396B232D}" type="slidenum">
              <a:rPr lang="en-US" alt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550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3.jpe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229600" cy="20574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dirty="0"/>
              <a:t>City of Lexington Development Services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Nick Hoendervoogt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Mark Yung</a:t>
            </a: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4099" name="Picture 5" descr="Lex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02" y="3385908"/>
            <a:ext cx="3492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NebraskaH2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3385908"/>
            <a:ext cx="17081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95" y="5443308"/>
            <a:ext cx="16668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4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27812" y="2562315"/>
            <a:ext cx="6678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Many industries paid little attention to the damage they were doing to the environment.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88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731"/>
            <a:ext cx="9174040" cy="60892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9258"/>
            <a:ext cx="9144000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Earth Day 1970 was organized to promote awareness for our environment, and to encourage all people to take better care of the environment.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68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06524" y="96580"/>
            <a:ext cx="4531751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AD0"/>
                </a:solidFill>
              </a:rPr>
              <a:t>Gaylord Nelson, a US Senator from Wisconsin, proposed and organized the first Earth Day in 1970.  As a result, on April 20, 1970,  20 million Americans took up the environmental cause and protested.</a:t>
            </a:r>
            <a:endParaRPr lang="en-US" sz="2800" dirty="0">
              <a:solidFill>
                <a:srgbClr val="FFFAD0"/>
              </a:solidFill>
            </a:endParaRPr>
          </a:p>
        </p:txBody>
      </p:sp>
      <p:pic>
        <p:nvPicPr>
          <p:cNvPr id="4" name="Picture 3" descr="earthday1970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24" y="3810512"/>
            <a:ext cx="4531751" cy="2798128"/>
          </a:xfrm>
          <a:prstGeom prst="rect">
            <a:avLst/>
          </a:prstGeom>
          <a:ln w="190500" cap="sq">
            <a:solidFill>
              <a:srgbClr val="1CFF3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170px-GaylordNels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6" y="464644"/>
            <a:ext cx="3318506" cy="4099331"/>
          </a:xfrm>
          <a:prstGeom prst="rect">
            <a:avLst/>
          </a:prstGeom>
          <a:solidFill>
            <a:srgbClr val="FFFF00"/>
          </a:solidFill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2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3530">
            <a:off x="183799" y="4879770"/>
            <a:ext cx="3785844" cy="172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2573" y="3342301"/>
            <a:ext cx="4019025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Thousands of schools, colleges and universities participated in the first Earth Day.  The participants led peaceful demonstrations in favor of environmental reform.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9" y="3643117"/>
            <a:ext cx="4582190" cy="3010681"/>
          </a:xfrm>
          <a:prstGeom prst="rect">
            <a:avLst/>
          </a:prstGeom>
          <a:ln w="28575" cmpd="sng">
            <a:solidFill>
              <a:srgbClr val="3366FF"/>
            </a:solidFill>
          </a:ln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480" y="204705"/>
            <a:ext cx="5348118" cy="2920354"/>
          </a:xfrm>
          <a:prstGeom prst="rect">
            <a:avLst/>
          </a:prstGeom>
          <a:ln w="28575" cmpd="sng">
            <a:solidFill>
              <a:srgbClr val="3366FF"/>
            </a:solidFill>
          </a:ln>
        </p:spPr>
      </p:pic>
      <p:pic>
        <p:nvPicPr>
          <p:cNvPr id="6" name="Picture 5" descr="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9" y="204705"/>
            <a:ext cx="2995581" cy="33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80375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4281" y="464687"/>
            <a:ext cx="4551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Americans protested against oil spills….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0" y="4913195"/>
            <a:ext cx="2320313" cy="171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3184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2514" y="280021"/>
            <a:ext cx="72021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…polluting industries and power plants…..</a:t>
            </a:r>
            <a:endParaRPr lang="en-US" sz="3200" dirty="0"/>
          </a:p>
        </p:txBody>
      </p:sp>
      <p:pic>
        <p:nvPicPr>
          <p:cNvPr id="4" name="Picture 3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0" y="4913195"/>
            <a:ext cx="2320313" cy="171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3788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80375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4662" y="6029631"/>
            <a:ext cx="72021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….the dumping of raw sewage….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9" y="133694"/>
            <a:ext cx="2320313" cy="171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2572" y="342059"/>
            <a:ext cx="39934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800000"/>
                </a:solidFill>
              </a:rPr>
              <a:t>…..the dumping of toxins, such as pesticides and other toxic wastes, into streams and rivers…..</a:t>
            </a:r>
            <a:endParaRPr lang="en-US" sz="3600" dirty="0">
              <a:solidFill>
                <a:srgbClr val="800000"/>
              </a:solidFill>
            </a:endParaRPr>
          </a:p>
        </p:txBody>
      </p:sp>
      <p:pic>
        <p:nvPicPr>
          <p:cNvPr id="3" name="Picture 2" descr="632840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5102" cy="6858000"/>
          </a:xfrm>
          <a:prstGeom prst="rect">
            <a:avLst/>
          </a:prstGeom>
        </p:spPr>
      </p:pic>
      <p:pic>
        <p:nvPicPr>
          <p:cNvPr id="4" name="Picture 3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72" y="3927213"/>
            <a:ext cx="3657540" cy="269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56066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3184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4280" y="172299"/>
            <a:ext cx="83275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…..the loss of wilderness and deforestation…..</a:t>
            </a:r>
            <a:endParaRPr lang="en-US" sz="3200" dirty="0"/>
          </a:p>
        </p:txBody>
      </p:sp>
      <p:pic>
        <p:nvPicPr>
          <p:cNvPr id="4" name="Picture 3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9" y="4946619"/>
            <a:ext cx="2320313" cy="171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48243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3422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4280" y="464687"/>
            <a:ext cx="84278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A3075"/>
                </a:solidFill>
              </a:rPr>
              <a:t>…..and the extinction of many wildlife species.</a:t>
            </a:r>
            <a:endParaRPr lang="en-US" sz="3200" dirty="0">
              <a:solidFill>
                <a:srgbClr val="CA30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97" y="2588270"/>
            <a:ext cx="2650374" cy="3415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8653" y="1477706"/>
            <a:ext cx="4754959" cy="41549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pple Casual"/>
                <a:cs typeface="Apple Casual"/>
              </a:rPr>
              <a:t>What is Earth Day?</a:t>
            </a:r>
            <a:endParaRPr lang="en-US" sz="8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pple Casual"/>
              <a:cs typeface="Apple Casual"/>
            </a:endParaRPr>
          </a:p>
        </p:txBody>
      </p:sp>
      <p:pic>
        <p:nvPicPr>
          <p:cNvPr id="7" name="Picture 6" descr="liz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54" y="4761409"/>
            <a:ext cx="1936472" cy="1476883"/>
          </a:xfrm>
          <a:prstGeom prst="rect">
            <a:avLst/>
          </a:prstGeom>
        </p:spPr>
      </p:pic>
      <p:pic>
        <p:nvPicPr>
          <p:cNvPr id="8" name="Picture 7" descr="sun and clou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1" y="635039"/>
            <a:ext cx="3831598" cy="1711447"/>
          </a:xfrm>
          <a:prstGeom prst="rect">
            <a:avLst/>
          </a:prstGeom>
        </p:spPr>
      </p:pic>
      <p:pic>
        <p:nvPicPr>
          <p:cNvPr id="9" name="Picture 8" descr="fly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84" y="3188412"/>
            <a:ext cx="912999" cy="9191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" b="9945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7540" y="731069"/>
            <a:ext cx="1816072" cy="110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4280" y="297571"/>
            <a:ext cx="8494653" cy="1200328"/>
          </a:xfrm>
          <a:prstGeom prst="rect">
            <a:avLst/>
          </a:prstGeom>
          <a:ln w="38100" cmpd="sng">
            <a:solidFill>
              <a:srgbClr val="0000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The first Earth Day led to the creation of the United States Environmental Protection Agency and the passage of the Clean Air, Clean Water, and Endangered Species </a:t>
            </a:r>
            <a:r>
              <a:rPr lang="en-US" sz="2400" dirty="0" smtClean="0">
                <a:solidFill>
                  <a:srgbClr val="000000"/>
                </a:solidFill>
              </a:rPr>
              <a:t>Acts.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0" y="1889832"/>
            <a:ext cx="3975536" cy="4326862"/>
          </a:xfrm>
          <a:prstGeom prst="rect">
            <a:avLst/>
          </a:prstGeom>
          <a:ln w="38100" cmpd="sng">
            <a:solidFill>
              <a:srgbClr val="CA3075"/>
            </a:solidFill>
          </a:ln>
        </p:spPr>
      </p:pic>
      <p:pic>
        <p:nvPicPr>
          <p:cNvPr id="5" name="Picture 4" descr="220px-Epaheadquarter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09" y="1889832"/>
            <a:ext cx="4111224" cy="2784420"/>
          </a:xfrm>
          <a:prstGeom prst="rect">
            <a:avLst/>
          </a:prstGeom>
          <a:ln w="38100" cmpd="sng">
            <a:solidFill>
              <a:srgbClr val="CA3075"/>
            </a:solidFill>
          </a:ln>
        </p:spPr>
      </p:pic>
      <p:pic>
        <p:nvPicPr>
          <p:cNvPr id="6" name="Picture 5" descr="224019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09" y="4796212"/>
            <a:ext cx="4229176" cy="189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41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244" y="364418"/>
            <a:ext cx="36490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In 1990 Earth Day went global, mobilizing 200 million people in 141 countries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" name="Picture 3" descr="2013236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24" y="364418"/>
            <a:ext cx="5068306" cy="4845301"/>
          </a:xfrm>
          <a:prstGeom prst="rect">
            <a:avLst/>
          </a:prstGeom>
        </p:spPr>
      </p:pic>
      <p:pic>
        <p:nvPicPr>
          <p:cNvPr id="5" name="Picture 4" descr="prote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63" y="3159673"/>
            <a:ext cx="4233858" cy="3423471"/>
          </a:xfrm>
          <a:prstGeom prst="rect">
            <a:avLst/>
          </a:prstGeom>
          <a:ln>
            <a:solidFill>
              <a:srgbClr val="CA3075"/>
            </a:solidFill>
          </a:ln>
        </p:spPr>
      </p:pic>
    </p:spTree>
    <p:extLst>
      <p:ext uri="{BB962C8B-B14F-4D97-AF65-F5344CB8AC3E}">
        <p14:creationId xmlns:p14="http://schemas.microsoft.com/office/powerpoint/2010/main" val="5400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280" y="280860"/>
            <a:ext cx="8528071" cy="1200328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 1995 </a:t>
            </a:r>
            <a:r>
              <a:rPr lang="en-US" sz="2400" dirty="0"/>
              <a:t>President Bill Clinton </a:t>
            </a:r>
            <a:r>
              <a:rPr lang="en-US" sz="2400" dirty="0" smtClean="0"/>
              <a:t>awarded </a:t>
            </a:r>
            <a:r>
              <a:rPr lang="en-US" sz="2400" dirty="0"/>
              <a:t>Senator Nelson the Presidential Medal of Freedom </a:t>
            </a:r>
            <a:r>
              <a:rPr lang="en-US" sz="2400" dirty="0" smtClean="0"/>
              <a:t> </a:t>
            </a:r>
            <a:r>
              <a:rPr lang="en-US" sz="2400" dirty="0"/>
              <a:t>-- the highest honor given to civilians in the United States -- for his role as Earth Day founder.</a:t>
            </a:r>
          </a:p>
        </p:txBody>
      </p:sp>
      <p:pic>
        <p:nvPicPr>
          <p:cNvPr id="3" name="Picture 2" descr="nelson_231-4_presidential_medal_portra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17" y="1783812"/>
            <a:ext cx="6135163" cy="4785427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5" name="Picture 4" descr="220px-PresMedalFreed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98" y="2155800"/>
            <a:ext cx="1809873" cy="4286109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1150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2191" y="247437"/>
            <a:ext cx="4193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In 2010, on the 40</a:t>
            </a:r>
            <a:r>
              <a:rPr lang="en-US" sz="2800" baseline="30000" dirty="0" smtClean="0">
                <a:solidFill>
                  <a:srgbClr val="0000FF"/>
                </a:solidFill>
              </a:rPr>
              <a:t>th</a:t>
            </a:r>
            <a:r>
              <a:rPr lang="en-US" sz="2800" dirty="0" smtClean="0">
                <a:solidFill>
                  <a:srgbClr val="0000FF"/>
                </a:solidFill>
              </a:rPr>
              <a:t> anniversary of Earth Day, the Earth Day Network launched a “Billion Acts of Green.”   Participants were asked to register their “acts of green” and state what they were doing to protect the environment.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3" name="Picture 2" descr="368358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2057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539" y="4217754"/>
            <a:ext cx="2305814" cy="264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91" y="464687"/>
            <a:ext cx="6312836" cy="61895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97261" y="464687"/>
            <a:ext cx="3475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A3075"/>
                </a:solidFill>
              </a:rPr>
              <a:t>By April 22, 2012, one billion actions had been recorded by the people of the world.   </a:t>
            </a:r>
            <a:endParaRPr lang="en-US" sz="3600" b="1" dirty="0">
              <a:solidFill>
                <a:srgbClr val="CA30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230"/>
            <a:ext cx="5594438" cy="6049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46625" y="464687"/>
            <a:ext cx="39099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Earth Day Network has now set as its goal,  2 billion “acts of green.”  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CA3075"/>
                </a:solidFill>
              </a:rPr>
              <a:t>You can record your actions here:   http://</a:t>
            </a:r>
            <a:r>
              <a:rPr lang="en-US" sz="3200" dirty="0" err="1" smtClean="0">
                <a:solidFill>
                  <a:srgbClr val="CA3075"/>
                </a:solidFill>
              </a:rPr>
              <a:t>act.earthday.org</a:t>
            </a:r>
            <a:r>
              <a:rPr lang="en-US" sz="3200" dirty="0" smtClean="0">
                <a:solidFill>
                  <a:srgbClr val="CA3075"/>
                </a:solidFill>
              </a:rPr>
              <a:t>/</a:t>
            </a:r>
            <a:r>
              <a:rPr lang="en-US" sz="3200" dirty="0" err="1" smtClean="0">
                <a:solidFill>
                  <a:srgbClr val="CA3075"/>
                </a:solidFill>
              </a:rPr>
              <a:t>index.html</a:t>
            </a:r>
            <a:endParaRPr lang="en-US" sz="3200" dirty="0">
              <a:solidFill>
                <a:srgbClr val="CA30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Picture 2" descr="MC900438227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55" y="1002689"/>
            <a:ext cx="4308748" cy="411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053" y="206797"/>
            <a:ext cx="28906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1CFF39"/>
                </a:solidFill>
                <a:latin typeface="Marker Felt"/>
                <a:cs typeface="Marker Felt"/>
              </a:rPr>
              <a:t>What is your goal for Earth Day?</a:t>
            </a:r>
          </a:p>
          <a:p>
            <a:endParaRPr lang="en-US" sz="4000" dirty="0">
              <a:solidFill>
                <a:srgbClr val="1CFF39"/>
              </a:solidFill>
              <a:latin typeface="Marker Felt"/>
              <a:cs typeface="Marker Fe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47388" y="25492"/>
            <a:ext cx="3425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>
                <a:solidFill>
                  <a:srgbClr val="8922C2"/>
                </a:solidFill>
                <a:latin typeface="Marker Felt"/>
                <a:cs typeface="Marker Felt"/>
              </a:rPr>
              <a:t>What can you do to </a:t>
            </a:r>
            <a:r>
              <a:rPr lang="en-US" sz="4000" dirty="0" smtClean="0">
                <a:solidFill>
                  <a:srgbClr val="8922C2"/>
                </a:solidFill>
                <a:latin typeface="Marker Felt"/>
                <a:cs typeface="Marker Felt"/>
              </a:rPr>
              <a:t>protect the Earth?</a:t>
            </a:r>
            <a:endParaRPr lang="en-US" sz="4000" dirty="0">
              <a:solidFill>
                <a:srgbClr val="8922C2"/>
              </a:solidFill>
              <a:latin typeface="Marker Felt"/>
              <a:cs typeface="Marker Fe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8753" y="5130441"/>
            <a:ext cx="4895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pple Chancery"/>
                <a:cs typeface="Apple Chancery"/>
              </a:rPr>
              <a:t>Happy Earth Day!</a:t>
            </a:r>
            <a:endParaRPr lang="en-US" sz="44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646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ar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2" y="0"/>
            <a:ext cx="9022861" cy="60662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344" y="345296"/>
            <a:ext cx="8588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1CFF39"/>
                </a:solidFill>
              </a:rPr>
              <a:t>Earth Day is a global event.  </a:t>
            </a:r>
            <a:endParaRPr lang="en-US" sz="4400" dirty="0">
              <a:solidFill>
                <a:srgbClr val="1CFF3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344" y="2470788"/>
            <a:ext cx="28572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Activities and events are held each year as a show of support for Earth’s environment.</a:t>
            </a:r>
          </a:p>
        </p:txBody>
      </p:sp>
    </p:spTree>
    <p:extLst>
      <p:ext uri="{BB962C8B-B14F-4D97-AF65-F5344CB8AC3E}">
        <p14:creationId xmlns:p14="http://schemas.microsoft.com/office/powerpoint/2010/main" val="31247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023" y="311904"/>
            <a:ext cx="3993449" cy="1754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Earth Day is celebrated each year on April 22.</a:t>
            </a:r>
            <a:endParaRPr lang="en-US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earth d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84" y="311904"/>
            <a:ext cx="4378512" cy="6228576"/>
          </a:xfrm>
          <a:prstGeom prst="rect">
            <a:avLst/>
          </a:prstGeom>
        </p:spPr>
      </p:pic>
      <p:pic>
        <p:nvPicPr>
          <p:cNvPr id="6" name="Picture 2" descr="MC900438227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5" y="2439882"/>
            <a:ext cx="4308748" cy="411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3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/>
          </a:fgClr>
          <a:bgClr>
            <a:schemeClr val="accent3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1636" y="5405783"/>
            <a:ext cx="6825266" cy="1077218"/>
          </a:xfrm>
          <a:prstGeom prst="rect">
            <a:avLst/>
          </a:prstGeom>
          <a:solidFill>
            <a:srgbClr val="F7FD7B"/>
          </a:solidFill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</a:rPr>
              <a:t>The purpose is to show global support for the protection of our environment.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942" y="1587597"/>
            <a:ext cx="7953484" cy="340915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earth da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9" y="1780257"/>
            <a:ext cx="7473100" cy="2962967"/>
          </a:xfrm>
          <a:prstGeom prst="rect">
            <a:avLst/>
          </a:prstGeom>
          <a:ln w="57150" cmpd="sng">
            <a:solidFill>
              <a:srgbClr val="0000FF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161634" y="248154"/>
            <a:ext cx="6825267" cy="1077218"/>
          </a:xfrm>
          <a:prstGeom prst="rect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90"/>
                </a:solidFill>
              </a:rPr>
              <a:t>Earth Day is celebrated worldwide in over 192 countries. </a:t>
            </a:r>
          </a:p>
        </p:txBody>
      </p:sp>
    </p:spTree>
    <p:extLst>
      <p:ext uri="{BB962C8B-B14F-4D97-AF65-F5344CB8AC3E}">
        <p14:creationId xmlns:p14="http://schemas.microsoft.com/office/powerpoint/2010/main" val="17114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10" y="-33424"/>
            <a:ext cx="9306913" cy="6891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3556" y="1058275"/>
            <a:ext cx="6432965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first Earth Day was held on April 22,  1970.</a:t>
            </a:r>
            <a:endParaRPr lang="en-US" sz="3200" dirty="0"/>
          </a:p>
        </p:txBody>
      </p:sp>
      <p:pic>
        <p:nvPicPr>
          <p:cNvPr id="4" name="Picture 3" descr="earth d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61" y="2539590"/>
            <a:ext cx="3397470" cy="2944474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28" y="2672100"/>
            <a:ext cx="3260248" cy="281196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344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2">
              <a:lumMod val="75000"/>
            </a:schemeClr>
          </a:fgClr>
          <a:bgClr>
            <a:srgbClr val="00009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9122" y="300808"/>
            <a:ext cx="7118034" cy="707886"/>
          </a:xfrm>
          <a:prstGeom prst="rect">
            <a:avLst/>
          </a:prstGeom>
          <a:ln w="38100" cmpd="sng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90"/>
                </a:solidFill>
                <a:latin typeface="Marker Felt"/>
                <a:cs typeface="Marker Felt"/>
              </a:rPr>
              <a:t>Why was Earth Day started?</a:t>
            </a:r>
            <a:endParaRPr lang="en-US" sz="4000" dirty="0">
              <a:solidFill>
                <a:srgbClr val="000090"/>
              </a:solidFill>
              <a:latin typeface="Marker Felt"/>
              <a:cs typeface="Marker Fe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3810" y="1487327"/>
            <a:ext cx="5965113" cy="4796214"/>
          </a:xfrm>
          <a:prstGeom prst="rect">
            <a:avLst/>
          </a:prstGeom>
          <a:solidFill>
            <a:srgbClr val="CCFFCC"/>
          </a:solidFill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3-04-02 at 8.10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40" y="1768500"/>
            <a:ext cx="5279194" cy="4235399"/>
          </a:xfrm>
          <a:prstGeom prst="rect">
            <a:avLst/>
          </a:prstGeom>
          <a:solidFill>
            <a:srgbClr val="FF0000"/>
          </a:solidFill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836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to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4845" y="393758"/>
            <a:ext cx="8157125" cy="1569660"/>
          </a:xfrm>
          <a:prstGeom prst="rect">
            <a:avLst/>
          </a:prstGeom>
          <a:ln w="38100" cmpd="sng">
            <a:solidFill>
              <a:srgbClr val="8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90"/>
                </a:solidFill>
              </a:rPr>
              <a:t>In the late 1960’s and into 1970, most Americans paid little attention to the damage being done to our environment.</a:t>
            </a:r>
          </a:p>
        </p:txBody>
      </p:sp>
    </p:spTree>
    <p:extLst>
      <p:ext uri="{BB962C8B-B14F-4D97-AF65-F5344CB8AC3E}">
        <p14:creationId xmlns:p14="http://schemas.microsoft.com/office/powerpoint/2010/main" val="10882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41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185" y="3752546"/>
            <a:ext cx="49198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Most Americans drove very large cars that got very poor gas mileage.  Not only were petroleum products being used excessively, but automobile emissions were polluting the air.</a:t>
            </a:r>
            <a:endParaRPr lang="en-US" sz="2800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7" y="234703"/>
            <a:ext cx="4611398" cy="3458548"/>
          </a:xfrm>
          <a:prstGeom prst="rect">
            <a:avLst/>
          </a:prstGeom>
          <a:ln>
            <a:solidFill>
              <a:srgbClr val="1CFF39"/>
            </a:solidFill>
          </a:ln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98" y="552218"/>
            <a:ext cx="3819394" cy="2860859"/>
          </a:xfrm>
          <a:prstGeom prst="rect">
            <a:avLst/>
          </a:prstGeom>
          <a:ln>
            <a:solidFill>
              <a:srgbClr val="1CFF39"/>
            </a:solidFill>
          </a:ln>
        </p:spPr>
      </p:pic>
      <p:pic>
        <p:nvPicPr>
          <p:cNvPr id="7" name="Picture 6" descr="ca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05" y="3826944"/>
            <a:ext cx="4180951" cy="262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494</Words>
  <Application>Microsoft Office PowerPoint</Application>
  <PresentationFormat>On-screen Show (4:3)</PresentationFormat>
  <Paragraphs>35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Apple Casual</vt:lpstr>
      <vt:lpstr>Apple Chancery</vt:lpstr>
      <vt:lpstr>Arial</vt:lpstr>
      <vt:lpstr>Calibri</vt:lpstr>
      <vt:lpstr>Marker Felt</vt:lpstr>
      <vt:lpstr>Tahoma</vt:lpstr>
      <vt:lpstr>Wingdings</vt:lpstr>
      <vt:lpstr>Office Theme</vt:lpstr>
      <vt:lpstr>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Shelby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Smith</dc:creator>
  <cp:lastModifiedBy>Nick Hoendervoogt</cp:lastModifiedBy>
  <cp:revision>59</cp:revision>
  <dcterms:created xsi:type="dcterms:W3CDTF">2013-03-31T22:44:55Z</dcterms:created>
  <dcterms:modified xsi:type="dcterms:W3CDTF">2016-04-15T15:29:30Z</dcterms:modified>
</cp:coreProperties>
</file>