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6" r:id="rId3"/>
    <p:sldId id="263" r:id="rId4"/>
    <p:sldId id="266" r:id="rId5"/>
    <p:sldId id="267" r:id="rId6"/>
    <p:sldId id="268" r:id="rId7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4877"/>
    <a:srgbClr val="056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87A67B-9A7C-415D-8CAD-A5A1A1057787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FDDA2-2D51-4EFB-B6E9-14A7EF273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0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3F07-1FDD-436A-9151-7B6AFD7612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1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8273-DDB8-422D-946B-7F65EE1FAF7B}" type="datetime1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8C67-EAF5-4015-8F66-4A0CEA87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F4AD-1966-4320-B060-7094E7944CD3}" type="datetime1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8C67-EAF5-4015-8F66-4A0CEA87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4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17BA-8414-467C-BB49-5C9ED71AF8F3}" type="datetime1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8C67-EAF5-4015-8F66-4A0CEA87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3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E2B8-3CBA-48F5-8A37-D38ABF757AEA}" type="datetime1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8C67-EAF5-4015-8F66-4A0CEA87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2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1B81-0303-4965-9C82-B240BBF2BDFC}" type="datetime1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8C67-EAF5-4015-8F66-4A0CEA87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6091-6B63-41C8-9932-7EDC2ECF0841}" type="datetime1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8C67-EAF5-4015-8F66-4A0CEA87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8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028D-722F-4A0E-A216-CDA6B1284158}" type="datetime1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8C67-EAF5-4015-8F66-4A0CEA87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0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B944-6F83-47AA-ACBD-935A1B49F316}" type="datetime1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8C67-EAF5-4015-8F66-4A0CEA87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DA50-94CE-4694-962E-4CEA86A6EA76}" type="datetime1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8C67-EAF5-4015-8F66-4A0CEA87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2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6C9A-554B-4045-A171-2DFC89749BA0}" type="datetime1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8C67-EAF5-4015-8F66-4A0CEA87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0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3D18-80F2-4DED-9E7E-39F5CD141827}" type="datetime1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8C67-EAF5-4015-8F66-4A0CEA87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4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8B76E-5F8E-4ADF-BEBA-8683675AB718}" type="datetime1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88C67-EAF5-4015-8F66-4A0CEA87E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9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A9F0678-E622-49DE-8F04-BD3814330EFC}"/>
              </a:ext>
            </a:extLst>
          </p:cNvPr>
          <p:cNvSpPr/>
          <p:nvPr/>
        </p:nvSpPr>
        <p:spPr>
          <a:xfrm>
            <a:off x="0" y="0"/>
            <a:ext cx="7674186" cy="7772400"/>
          </a:xfrm>
          <a:custGeom>
            <a:avLst/>
            <a:gdLst>
              <a:gd name="connsiteX0" fmla="*/ 0 w 9302044"/>
              <a:gd name="connsiteY0" fmla="*/ 0 h 6863644"/>
              <a:gd name="connsiteX1" fmla="*/ 6141156 w 9302044"/>
              <a:gd name="connsiteY1" fmla="*/ 0 h 6863644"/>
              <a:gd name="connsiteX2" fmla="*/ 9302044 w 9302044"/>
              <a:gd name="connsiteY2" fmla="*/ 6863644 h 6863644"/>
              <a:gd name="connsiteX3" fmla="*/ 0 w 9302044"/>
              <a:gd name="connsiteY3" fmla="*/ 6852356 h 6863644"/>
              <a:gd name="connsiteX4" fmla="*/ 0 w 9302044"/>
              <a:gd name="connsiteY4" fmla="*/ 0 h 686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2044" h="6863644">
                <a:moveTo>
                  <a:pt x="0" y="0"/>
                </a:moveTo>
                <a:lnTo>
                  <a:pt x="6141156" y="0"/>
                </a:lnTo>
                <a:lnTo>
                  <a:pt x="9302044" y="6863644"/>
                </a:lnTo>
                <a:lnTo>
                  <a:pt x="0" y="6852356"/>
                </a:lnTo>
                <a:lnTo>
                  <a:pt x="0" y="0"/>
                </a:lnTo>
                <a:close/>
              </a:path>
            </a:pathLst>
          </a:custGeom>
          <a:solidFill>
            <a:srgbClr val="974877"/>
          </a:solidFill>
          <a:ln>
            <a:solidFill>
              <a:srgbClr val="974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438" tIns="37719" rIns="75438" bIns="37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85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6FEB25-D547-4BBB-87A6-6BACA58190A0}"/>
              </a:ext>
            </a:extLst>
          </p:cNvPr>
          <p:cNvSpPr txBox="1"/>
          <p:nvPr/>
        </p:nvSpPr>
        <p:spPr>
          <a:xfrm>
            <a:off x="110819" y="1264299"/>
            <a:ext cx="5984010" cy="4789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10" dirty="0"/>
              <a:t>Available East Housing Lots</a:t>
            </a:r>
          </a:p>
          <a:p>
            <a:pPr marL="612923" lvl="1" indent="-235740">
              <a:buFont typeface="Arial" panose="020B0604020202020204" pitchFamily="34" charset="0"/>
              <a:buChar char="•"/>
            </a:pPr>
            <a:r>
              <a:rPr lang="en-US" sz="1485" dirty="0"/>
              <a:t>Dozens of sites to choose from </a:t>
            </a:r>
          </a:p>
          <a:p>
            <a:pPr marL="990106" lvl="2" indent="-235740">
              <a:buFont typeface="Arial" panose="020B0604020202020204" pitchFamily="34" charset="0"/>
              <a:buChar char="•"/>
            </a:pPr>
            <a:r>
              <a:rPr lang="en-US" sz="1485" dirty="0"/>
              <a:t>$5,000 each</a:t>
            </a:r>
          </a:p>
          <a:p>
            <a:pPr marL="990106" lvl="2" indent="-235740">
              <a:buFont typeface="Arial" panose="020B0604020202020204" pitchFamily="34" charset="0"/>
              <a:buChar char="•"/>
            </a:pPr>
            <a:r>
              <a:rPr lang="en-US" sz="1485" dirty="0"/>
              <a:t>Lots sizes: approx. 11,000 – 15,000 square feet</a:t>
            </a:r>
          </a:p>
          <a:p>
            <a:pPr marL="612923" lvl="1" indent="-235740">
              <a:buFont typeface="Arial" panose="020B0604020202020204" pitchFamily="34" charset="0"/>
              <a:buChar char="•"/>
            </a:pPr>
            <a:r>
              <a:rPr lang="en-US" sz="1485" dirty="0"/>
              <a:t>Utilities on site (Electric, Sewer, Water)</a:t>
            </a:r>
          </a:p>
          <a:p>
            <a:pPr marL="612923" lvl="1" indent="-235740">
              <a:buFont typeface="Arial" panose="020B0604020202020204" pitchFamily="34" charset="0"/>
              <a:buChar char="•"/>
            </a:pPr>
            <a:r>
              <a:rPr lang="en-US" sz="1485" dirty="0"/>
              <a:t>Protective covenants in place</a:t>
            </a:r>
          </a:p>
          <a:p>
            <a:pPr marL="612923" lvl="1" indent="-235740">
              <a:buFont typeface="Arial" panose="020B0604020202020204" pitchFamily="34" charset="0"/>
              <a:buChar char="•"/>
            </a:pPr>
            <a:r>
              <a:rPr lang="en-US" sz="1485" dirty="0"/>
              <a:t>Lots can be or have been removed from floodplain</a:t>
            </a:r>
          </a:p>
          <a:p>
            <a:pPr marL="612923" lvl="1" indent="-235740">
              <a:buFont typeface="Arial" panose="020B0604020202020204" pitchFamily="34" charset="0"/>
              <a:buChar char="•"/>
            </a:pPr>
            <a:r>
              <a:rPr lang="en-US" sz="1485" dirty="0"/>
              <a:t>Close to Kirkpatrick Memorial Park and Pershing Elementary School</a:t>
            </a:r>
          </a:p>
          <a:p>
            <a:pPr marL="612923" lvl="1" indent="-235740">
              <a:buFont typeface="Arial" panose="020B0604020202020204" pitchFamily="34" charset="0"/>
              <a:buChar char="•"/>
            </a:pPr>
            <a:endParaRPr lang="en-US" sz="1485" dirty="0"/>
          </a:p>
          <a:p>
            <a:pPr marL="720083" lvl="1" indent="-342900">
              <a:buFont typeface="+mj-lt"/>
              <a:buAutoNum type="arabicPeriod" startAt="2"/>
            </a:pPr>
            <a:endParaRPr lang="en-US" sz="1485" dirty="0"/>
          </a:p>
          <a:p>
            <a:pPr marL="377183" lvl="1"/>
            <a:r>
              <a:rPr lang="en-US" sz="1485" dirty="0"/>
              <a:t>In this packet:</a:t>
            </a:r>
          </a:p>
          <a:p>
            <a:pPr marL="377183" lvl="1"/>
            <a:endParaRPr lang="en-US" sz="1485" dirty="0"/>
          </a:p>
          <a:p>
            <a:pPr marL="377183" lvl="1"/>
            <a:r>
              <a:rPr lang="en-US" sz="1485" dirty="0"/>
              <a:t>Available Lot Map</a:t>
            </a:r>
          </a:p>
          <a:p>
            <a:pPr marL="377183" lvl="1"/>
            <a:r>
              <a:rPr lang="en-US" sz="1485" dirty="0"/>
              <a:t>Subdivision Maps</a:t>
            </a:r>
          </a:p>
          <a:p>
            <a:pPr marL="377183" lvl="1"/>
            <a:r>
              <a:rPr lang="en-US" sz="1485" dirty="0"/>
              <a:t>Protective Covenants</a:t>
            </a:r>
          </a:p>
          <a:p>
            <a:pPr marL="377183" lvl="1"/>
            <a:r>
              <a:rPr lang="en-US" sz="1485" dirty="0"/>
              <a:t>Floodplain Map</a:t>
            </a:r>
          </a:p>
          <a:p>
            <a:pPr marL="377183" lvl="1"/>
            <a:r>
              <a:rPr lang="en-US" sz="1485" dirty="0"/>
              <a:t>Sewer Depth Layout</a:t>
            </a:r>
          </a:p>
          <a:p>
            <a:pPr marL="612923" lvl="1" indent="-235740">
              <a:buFont typeface="Arial" panose="020B0604020202020204" pitchFamily="34" charset="0"/>
              <a:buChar char="•"/>
            </a:pPr>
            <a:endParaRPr lang="en-US" sz="1485" dirty="0"/>
          </a:p>
          <a:p>
            <a:pPr marL="612923" lvl="1" indent="-235740">
              <a:buFont typeface="Arial" panose="020B0604020202020204" pitchFamily="34" charset="0"/>
              <a:buChar char="•"/>
            </a:pPr>
            <a:endParaRPr lang="en-US" sz="1485" dirty="0"/>
          </a:p>
          <a:p>
            <a:endParaRPr lang="en-US" sz="1485" dirty="0"/>
          </a:p>
        </p:txBody>
      </p:sp>
      <p:pic>
        <p:nvPicPr>
          <p:cNvPr id="33" name="Picture 32" descr="Text, whiteboard&#10;&#10;Description automatically generated">
            <a:extLst>
              <a:ext uri="{FF2B5EF4-FFF2-40B4-BE49-F238E27FC236}">
                <a16:creationId xmlns:a16="http://schemas.microsoft.com/office/drawing/2014/main" id="{4A358474-D2C4-4280-A4E9-5D7F453A7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4" y="4694053"/>
            <a:ext cx="2436996" cy="1037651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4E2C4FC-7D3D-41BE-AEFC-C773BC1C3F1B}"/>
              </a:ext>
            </a:extLst>
          </p:cNvPr>
          <p:cNvSpPr/>
          <p:nvPr/>
        </p:nvSpPr>
        <p:spPr>
          <a:xfrm>
            <a:off x="5029201" y="0"/>
            <a:ext cx="3038474" cy="7772400"/>
          </a:xfrm>
          <a:custGeom>
            <a:avLst/>
            <a:gdLst>
              <a:gd name="connsiteX0" fmla="*/ 0 w 3620278"/>
              <a:gd name="connsiteY0" fmla="*/ 0 h 6867331"/>
              <a:gd name="connsiteX1" fmla="*/ 429208 w 3620278"/>
              <a:gd name="connsiteY1" fmla="*/ 9331 h 6867331"/>
              <a:gd name="connsiteX2" fmla="*/ 3620278 w 3620278"/>
              <a:gd name="connsiteY2" fmla="*/ 6858000 h 6867331"/>
              <a:gd name="connsiteX3" fmla="*/ 3163078 w 3620278"/>
              <a:gd name="connsiteY3" fmla="*/ 6867331 h 6867331"/>
              <a:gd name="connsiteX4" fmla="*/ 0 w 3620278"/>
              <a:gd name="connsiteY4" fmla="*/ 0 h 686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0278" h="6867331">
                <a:moveTo>
                  <a:pt x="0" y="0"/>
                </a:moveTo>
                <a:lnTo>
                  <a:pt x="429208" y="9331"/>
                </a:lnTo>
                <a:lnTo>
                  <a:pt x="3620278" y="6858000"/>
                </a:lnTo>
                <a:lnTo>
                  <a:pt x="3163078" y="6867331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438" tIns="37719" rIns="75438" bIns="37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85"/>
          </a:p>
        </p:txBody>
      </p:sp>
    </p:spTree>
    <p:extLst>
      <p:ext uri="{BB962C8B-B14F-4D97-AF65-F5344CB8AC3E}">
        <p14:creationId xmlns:p14="http://schemas.microsoft.com/office/powerpoint/2010/main" val="471273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erial view of a neighborhood&#10;&#10;Description automatically generated">
            <a:extLst>
              <a:ext uri="{FF2B5EF4-FFF2-40B4-BE49-F238E27FC236}">
                <a16:creationId xmlns:a16="http://schemas.microsoft.com/office/drawing/2014/main" id="{646EEBD8-ADF8-B3CE-6F58-E82F59725C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9"/>
          <a:stretch/>
        </p:blipFill>
        <p:spPr>
          <a:xfrm>
            <a:off x="0" y="949892"/>
            <a:ext cx="10058400" cy="5699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4570" y="364569"/>
            <a:ext cx="6706323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0" dirty="0"/>
              <a:t>Available Single-Family Housing Lots –  Northeast Lexington, NE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" y="7010799"/>
            <a:ext cx="568212" cy="58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88584" y="4188039"/>
            <a:ext cx="2390719" cy="803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0" b="1" dirty="0">
                <a:solidFill>
                  <a:srgbClr val="FFFF00"/>
                </a:solidFill>
              </a:rPr>
              <a:t> Lots Available--$5,000/lot,</a:t>
            </a:r>
          </a:p>
          <a:p>
            <a:r>
              <a:rPr lang="en-US" sz="1540" b="1" dirty="0">
                <a:solidFill>
                  <a:srgbClr val="FFFF00"/>
                </a:solidFill>
              </a:rPr>
              <a:t>build within 12 months</a:t>
            </a:r>
          </a:p>
          <a:p>
            <a:endParaRPr lang="en-US" sz="1540" b="1" dirty="0">
              <a:solidFill>
                <a:srgbClr val="FFFF00"/>
              </a:solidFill>
            </a:endParaRPr>
          </a:p>
        </p:txBody>
      </p:sp>
      <p:cxnSp>
        <p:nvCxnSpPr>
          <p:cNvPr id="111" name="Straight Arrow Connector 110"/>
          <p:cNvCxnSpPr>
            <a:cxnSpLocks/>
          </p:cNvCxnSpPr>
          <p:nvPr/>
        </p:nvCxnSpPr>
        <p:spPr>
          <a:xfrm flipH="1" flipV="1">
            <a:off x="5620283" y="3886200"/>
            <a:ext cx="797190" cy="31128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166AE6E-772A-4C6E-AE9B-81EA19856152}"/>
              </a:ext>
            </a:extLst>
          </p:cNvPr>
          <p:cNvSpPr txBox="1"/>
          <p:nvPr/>
        </p:nvSpPr>
        <p:spPr>
          <a:xfrm rot="21409204">
            <a:off x="5106172" y="8254688"/>
            <a:ext cx="508185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SOLD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09E01D-4BF1-4CFB-80C7-EF98028622E9}"/>
              </a:ext>
            </a:extLst>
          </p:cNvPr>
          <p:cNvSpPr/>
          <p:nvPr/>
        </p:nvSpPr>
        <p:spPr>
          <a:xfrm>
            <a:off x="3106676" y="7145885"/>
            <a:ext cx="153738" cy="9080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8FC741-D0F8-4C15-8320-E53B8B7D84B0}"/>
              </a:ext>
            </a:extLst>
          </p:cNvPr>
          <p:cNvSpPr txBox="1"/>
          <p:nvPr/>
        </p:nvSpPr>
        <p:spPr>
          <a:xfrm>
            <a:off x="3315492" y="7047078"/>
            <a:ext cx="4886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Indicates houses under construction or complete, following underlying aerial map.</a:t>
            </a:r>
            <a:endParaRPr lang="en-US" sz="198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AC90D2-B63E-480F-B466-BF2BAE11DCC8}"/>
              </a:ext>
            </a:extLst>
          </p:cNvPr>
          <p:cNvGrpSpPr/>
          <p:nvPr/>
        </p:nvGrpSpPr>
        <p:grpSpPr>
          <a:xfrm>
            <a:off x="9589389" y="7264135"/>
            <a:ext cx="441071" cy="508265"/>
            <a:chOff x="9589389" y="7264135"/>
            <a:chExt cx="441071" cy="508265"/>
          </a:xfrm>
        </p:grpSpPr>
        <p:pic>
          <p:nvPicPr>
            <p:cNvPr id="22" name="Picture 21" descr="A picture containing clipart, vector graphics&#10;&#10;Description automatically generated">
              <a:extLst>
                <a:ext uri="{FF2B5EF4-FFF2-40B4-BE49-F238E27FC236}">
                  <a16:creationId xmlns:a16="http://schemas.microsoft.com/office/drawing/2014/main" id="{76F3B039-1C04-4CFE-834A-E46D2A239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9389" y="7264135"/>
              <a:ext cx="441071" cy="50826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659880-7CCF-4AFE-A218-CD7F22AE4725}"/>
                </a:ext>
              </a:extLst>
            </p:cNvPr>
            <p:cNvSpPr txBox="1"/>
            <p:nvPr/>
          </p:nvSpPr>
          <p:spPr>
            <a:xfrm>
              <a:off x="9643137" y="7403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38E4684-6C7E-4793-86C7-1C260DA421E0}"/>
              </a:ext>
            </a:extLst>
          </p:cNvPr>
          <p:cNvSpPr/>
          <p:nvPr/>
        </p:nvSpPr>
        <p:spPr>
          <a:xfrm>
            <a:off x="5653088" y="1859756"/>
            <a:ext cx="409575" cy="4763"/>
          </a:xfrm>
          <a:custGeom>
            <a:avLst/>
            <a:gdLst>
              <a:gd name="connsiteX0" fmla="*/ 0 w 409575"/>
              <a:gd name="connsiteY0" fmla="*/ 0 h 4763"/>
              <a:gd name="connsiteX1" fmla="*/ 409575 w 409575"/>
              <a:gd name="connsiteY1" fmla="*/ 4763 h 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575" h="4763">
                <a:moveTo>
                  <a:pt x="0" y="0"/>
                </a:moveTo>
                <a:lnTo>
                  <a:pt x="409575" y="47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1849786-75AF-A796-AAA4-882CCE655498}"/>
              </a:ext>
            </a:extLst>
          </p:cNvPr>
          <p:cNvSpPr/>
          <p:nvPr/>
        </p:nvSpPr>
        <p:spPr>
          <a:xfrm>
            <a:off x="4329113" y="1928813"/>
            <a:ext cx="1238250" cy="2990850"/>
          </a:xfrm>
          <a:custGeom>
            <a:avLst/>
            <a:gdLst>
              <a:gd name="connsiteX0" fmla="*/ 0 w 1238250"/>
              <a:gd name="connsiteY0" fmla="*/ 0 h 2990850"/>
              <a:gd name="connsiteX1" fmla="*/ 14287 w 1238250"/>
              <a:gd name="connsiteY1" fmla="*/ 2743200 h 2990850"/>
              <a:gd name="connsiteX2" fmla="*/ 690562 w 1238250"/>
              <a:gd name="connsiteY2" fmla="*/ 2738437 h 2990850"/>
              <a:gd name="connsiteX3" fmla="*/ 690562 w 1238250"/>
              <a:gd name="connsiteY3" fmla="*/ 2990850 h 2990850"/>
              <a:gd name="connsiteX4" fmla="*/ 1171575 w 1238250"/>
              <a:gd name="connsiteY4" fmla="*/ 2986087 h 2990850"/>
              <a:gd name="connsiteX5" fmla="*/ 1162050 w 1238250"/>
              <a:gd name="connsiteY5" fmla="*/ 709612 h 2990850"/>
              <a:gd name="connsiteX6" fmla="*/ 1223962 w 1238250"/>
              <a:gd name="connsiteY6" fmla="*/ 714375 h 2990850"/>
              <a:gd name="connsiteX7" fmla="*/ 1238250 w 1238250"/>
              <a:gd name="connsiteY7" fmla="*/ 85725 h 2990850"/>
              <a:gd name="connsiteX8" fmla="*/ 795337 w 1238250"/>
              <a:gd name="connsiteY8" fmla="*/ 0 h 2990850"/>
              <a:gd name="connsiteX9" fmla="*/ 0 w 1238250"/>
              <a:gd name="connsiteY9" fmla="*/ 0 h 299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8250" h="2990850">
                <a:moveTo>
                  <a:pt x="0" y="0"/>
                </a:moveTo>
                <a:cubicBezTo>
                  <a:pt x="4762" y="914400"/>
                  <a:pt x="9525" y="1828800"/>
                  <a:pt x="14287" y="2743200"/>
                </a:cubicBezTo>
                <a:lnTo>
                  <a:pt x="690562" y="2738437"/>
                </a:lnTo>
                <a:lnTo>
                  <a:pt x="690562" y="2990850"/>
                </a:lnTo>
                <a:lnTo>
                  <a:pt x="1171575" y="2986087"/>
                </a:lnTo>
                <a:lnTo>
                  <a:pt x="1162050" y="709612"/>
                </a:lnTo>
                <a:lnTo>
                  <a:pt x="1223962" y="714375"/>
                </a:lnTo>
                <a:lnTo>
                  <a:pt x="1238250" y="85725"/>
                </a:lnTo>
                <a:lnTo>
                  <a:pt x="795337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2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94F1-DE89-45EF-8650-49270C0E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62971D9-A25E-400B-9F8E-457DAE0FAA86}"/>
              </a:ext>
            </a:extLst>
          </p:cNvPr>
          <p:cNvGrpSpPr/>
          <p:nvPr/>
        </p:nvGrpSpPr>
        <p:grpSpPr>
          <a:xfrm>
            <a:off x="9522109" y="7104456"/>
            <a:ext cx="441071" cy="508265"/>
            <a:chOff x="9589389" y="7264135"/>
            <a:chExt cx="441071" cy="508265"/>
          </a:xfrm>
        </p:grpSpPr>
        <p:pic>
          <p:nvPicPr>
            <p:cNvPr id="7" name="Picture 6" descr="A picture containing clipart, vector graphics&#10;&#10;Description automatically generated">
              <a:extLst>
                <a:ext uri="{FF2B5EF4-FFF2-40B4-BE49-F238E27FC236}">
                  <a16:creationId xmlns:a16="http://schemas.microsoft.com/office/drawing/2014/main" id="{72D96431-FE45-42AA-8646-C34A7F675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9389" y="7264135"/>
              <a:ext cx="441071" cy="50826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4F897D-8B44-415F-BE31-E356F265029D}"/>
                </a:ext>
              </a:extLst>
            </p:cNvPr>
            <p:cNvSpPr txBox="1"/>
            <p:nvPr/>
          </p:nvSpPr>
          <p:spPr>
            <a:xfrm>
              <a:off x="9643137" y="7403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pic>
        <p:nvPicPr>
          <p:cNvPr id="14" name="Content Placeholder 13" descr="Diagram, schematic&#10;&#10;Description automatically generated">
            <a:extLst>
              <a:ext uri="{FF2B5EF4-FFF2-40B4-BE49-F238E27FC236}">
                <a16:creationId xmlns:a16="http://schemas.microsoft.com/office/drawing/2014/main" id="{EB789F46-1784-4C58-8B88-B2B2715C5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68789" y="-1268787"/>
            <a:ext cx="7612721" cy="10150296"/>
          </a:xfrm>
        </p:spPr>
      </p:pic>
    </p:spTree>
    <p:extLst>
      <p:ext uri="{BB962C8B-B14F-4D97-AF65-F5344CB8AC3E}">
        <p14:creationId xmlns:p14="http://schemas.microsoft.com/office/powerpoint/2010/main" val="37793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DB7D0C-B000-4781-AB37-011D7C22AC82}"/>
              </a:ext>
            </a:extLst>
          </p:cNvPr>
          <p:cNvGrpSpPr/>
          <p:nvPr/>
        </p:nvGrpSpPr>
        <p:grpSpPr>
          <a:xfrm>
            <a:off x="9522109" y="7104456"/>
            <a:ext cx="441071" cy="508265"/>
            <a:chOff x="9589389" y="7264135"/>
            <a:chExt cx="441071" cy="508265"/>
          </a:xfrm>
        </p:grpSpPr>
        <p:pic>
          <p:nvPicPr>
            <p:cNvPr id="7" name="Picture 6" descr="A picture containing clipart, vector graphics&#10;&#10;Description automatically generated">
              <a:extLst>
                <a:ext uri="{FF2B5EF4-FFF2-40B4-BE49-F238E27FC236}">
                  <a16:creationId xmlns:a16="http://schemas.microsoft.com/office/drawing/2014/main" id="{F8769FA0-7135-4DE5-9A43-C05EC2649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9389" y="7264135"/>
              <a:ext cx="441071" cy="50826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D62430-88FE-446E-AD58-25F774117679}"/>
                </a:ext>
              </a:extLst>
            </p:cNvPr>
            <p:cNvSpPr txBox="1"/>
            <p:nvPr/>
          </p:nvSpPr>
          <p:spPr>
            <a:xfrm>
              <a:off x="9643137" y="7403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BCF1F32B-6D0F-4518-A697-1490ADF9A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96789" y="-2042657"/>
            <a:ext cx="7104456" cy="1169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0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DB7D0C-B000-4781-AB37-011D7C22AC82}"/>
              </a:ext>
            </a:extLst>
          </p:cNvPr>
          <p:cNvGrpSpPr/>
          <p:nvPr/>
        </p:nvGrpSpPr>
        <p:grpSpPr>
          <a:xfrm>
            <a:off x="9522109" y="7104456"/>
            <a:ext cx="441071" cy="508265"/>
            <a:chOff x="9589389" y="7264135"/>
            <a:chExt cx="441071" cy="508265"/>
          </a:xfrm>
        </p:grpSpPr>
        <p:pic>
          <p:nvPicPr>
            <p:cNvPr id="7" name="Picture 6" descr="A picture containing clipart, vector graphics&#10;&#10;Description automatically generated">
              <a:extLst>
                <a:ext uri="{FF2B5EF4-FFF2-40B4-BE49-F238E27FC236}">
                  <a16:creationId xmlns:a16="http://schemas.microsoft.com/office/drawing/2014/main" id="{F8769FA0-7135-4DE5-9A43-C05EC2649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9389" y="7264135"/>
              <a:ext cx="441071" cy="50826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D62430-88FE-446E-AD58-25F774117679}"/>
                </a:ext>
              </a:extLst>
            </p:cNvPr>
            <p:cNvSpPr txBox="1"/>
            <p:nvPr/>
          </p:nvSpPr>
          <p:spPr>
            <a:xfrm>
              <a:off x="9589389" y="74030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pic>
        <p:nvPicPr>
          <p:cNvPr id="14" name="Content Placeholder 13" descr="Text, letter&#10;&#10;Description automatically generated">
            <a:extLst>
              <a:ext uri="{FF2B5EF4-FFF2-40B4-BE49-F238E27FC236}">
                <a16:creationId xmlns:a16="http://schemas.microsoft.com/office/drawing/2014/main" id="{2467F9DA-78D9-492B-86C3-7F1E90DD0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9323" y="-2512729"/>
            <a:ext cx="7772400" cy="12797858"/>
          </a:xfrm>
        </p:spPr>
      </p:pic>
    </p:spTree>
    <p:extLst>
      <p:ext uri="{BB962C8B-B14F-4D97-AF65-F5344CB8AC3E}">
        <p14:creationId xmlns:p14="http://schemas.microsoft.com/office/powerpoint/2010/main" val="90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8A748-2916-451F-8E26-E222BD25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DB7D0C-B000-4781-AB37-011D7C22AC82}"/>
              </a:ext>
            </a:extLst>
          </p:cNvPr>
          <p:cNvGrpSpPr/>
          <p:nvPr/>
        </p:nvGrpSpPr>
        <p:grpSpPr>
          <a:xfrm>
            <a:off x="9522109" y="7104456"/>
            <a:ext cx="441071" cy="508265"/>
            <a:chOff x="9589389" y="7264135"/>
            <a:chExt cx="441071" cy="508265"/>
          </a:xfrm>
        </p:grpSpPr>
        <p:pic>
          <p:nvPicPr>
            <p:cNvPr id="7" name="Picture 6" descr="A picture containing clipart, vector graphics&#10;&#10;Description automatically generated">
              <a:extLst>
                <a:ext uri="{FF2B5EF4-FFF2-40B4-BE49-F238E27FC236}">
                  <a16:creationId xmlns:a16="http://schemas.microsoft.com/office/drawing/2014/main" id="{F8769FA0-7135-4DE5-9A43-C05EC2649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9389" y="7264135"/>
              <a:ext cx="441071" cy="50826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D62430-88FE-446E-AD58-25F774117679}"/>
                </a:ext>
              </a:extLst>
            </p:cNvPr>
            <p:cNvSpPr txBox="1"/>
            <p:nvPr/>
          </p:nvSpPr>
          <p:spPr>
            <a:xfrm>
              <a:off x="9589389" y="74030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pic>
        <p:nvPicPr>
          <p:cNvPr id="21" name="Content Placeholder 20" descr="Text, letter&#10;&#10;Description automatically generated">
            <a:extLst>
              <a:ext uri="{FF2B5EF4-FFF2-40B4-BE49-F238E27FC236}">
                <a16:creationId xmlns:a16="http://schemas.microsoft.com/office/drawing/2014/main" id="{AB9415FE-3F33-43B6-B69D-AA959831A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04887" y="-2250171"/>
            <a:ext cx="7448625" cy="12268325"/>
          </a:xfrm>
        </p:spPr>
      </p:pic>
    </p:spTree>
    <p:extLst>
      <p:ext uri="{BB962C8B-B14F-4D97-AF65-F5344CB8AC3E}">
        <p14:creationId xmlns:p14="http://schemas.microsoft.com/office/powerpoint/2010/main" val="395573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1809</TotalTime>
  <Words>111</Words>
  <Application>Microsoft Office PowerPoint</Application>
  <PresentationFormat>Custom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Brecks</dc:creator>
  <cp:lastModifiedBy>Bill Brecks</cp:lastModifiedBy>
  <cp:revision>19</cp:revision>
  <cp:lastPrinted>2021-12-07T16:47:27Z</cp:lastPrinted>
  <dcterms:created xsi:type="dcterms:W3CDTF">2021-04-19T20:18:03Z</dcterms:created>
  <dcterms:modified xsi:type="dcterms:W3CDTF">2024-06-05T20:52:04Z</dcterms:modified>
</cp:coreProperties>
</file>