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6" r:id="rId3"/>
    <p:sldId id="264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0058400" cy="7772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4877"/>
    <a:srgbClr val="056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 snapToGrid="0">
      <p:cViewPr varScale="1">
        <p:scale>
          <a:sx n="98" d="100"/>
          <a:sy n="98" d="100"/>
        </p:scale>
        <p:origin x="16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187A67B-9A7C-415D-8CAD-A5A1A105778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EFDDA2-2D51-4EFB-B6E9-14A7EF273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0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93F07-1FDD-436A-9151-7B6AFD7612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1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273-DDB8-422D-946B-7F65EE1FAF7B}" type="datetime1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2F4AD-1966-4320-B060-7094E7944CD3}" type="datetime1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4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17BA-8414-467C-BB49-5C9ED71AF8F3}" type="datetime1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3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E2B8-3CBA-48F5-8A37-D38ABF757AEA}" type="datetime1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2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1B81-0303-4965-9C82-B240BBF2BDFC}" type="datetime1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7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6091-6B63-41C8-9932-7EDC2ECF0841}" type="datetime1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8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028D-722F-4A0E-A216-CDA6B1284158}" type="datetime1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0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B944-6F83-47AA-ACBD-935A1B49F316}" type="datetime1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3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DA50-94CE-4694-962E-4CEA86A6EA76}" type="datetime1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2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C9A-554B-4045-A171-2DFC89749BA0}" type="datetime1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0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3D18-80F2-4DED-9E7E-39F5CD141827}" type="datetime1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4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8B76E-5F8E-4ADF-BEBA-8683675AB718}" type="datetime1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8C67-EAF5-4015-8F66-4A0CEA87E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495045-99F6-4D1A-BFCB-D95FF1D19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r="1" b="1"/>
          <a:stretch/>
        </p:blipFill>
        <p:spPr>
          <a:xfrm>
            <a:off x="3752846" y="0"/>
            <a:ext cx="6305554" cy="4374282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A9F0678-E622-49DE-8F04-BD3814330EFC}"/>
              </a:ext>
            </a:extLst>
          </p:cNvPr>
          <p:cNvSpPr/>
          <p:nvPr/>
        </p:nvSpPr>
        <p:spPr>
          <a:xfrm>
            <a:off x="0" y="0"/>
            <a:ext cx="7674186" cy="7772400"/>
          </a:xfrm>
          <a:custGeom>
            <a:avLst/>
            <a:gdLst>
              <a:gd name="connsiteX0" fmla="*/ 0 w 9302044"/>
              <a:gd name="connsiteY0" fmla="*/ 0 h 6863644"/>
              <a:gd name="connsiteX1" fmla="*/ 6141156 w 9302044"/>
              <a:gd name="connsiteY1" fmla="*/ 0 h 6863644"/>
              <a:gd name="connsiteX2" fmla="*/ 9302044 w 9302044"/>
              <a:gd name="connsiteY2" fmla="*/ 6863644 h 6863644"/>
              <a:gd name="connsiteX3" fmla="*/ 0 w 9302044"/>
              <a:gd name="connsiteY3" fmla="*/ 6852356 h 6863644"/>
              <a:gd name="connsiteX4" fmla="*/ 0 w 9302044"/>
              <a:gd name="connsiteY4" fmla="*/ 0 h 686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2044" h="6863644">
                <a:moveTo>
                  <a:pt x="0" y="0"/>
                </a:moveTo>
                <a:lnTo>
                  <a:pt x="6141156" y="0"/>
                </a:lnTo>
                <a:lnTo>
                  <a:pt x="9302044" y="6863644"/>
                </a:lnTo>
                <a:lnTo>
                  <a:pt x="0" y="6852356"/>
                </a:lnTo>
                <a:lnTo>
                  <a:pt x="0" y="0"/>
                </a:lnTo>
                <a:close/>
              </a:path>
            </a:pathLst>
          </a:custGeom>
          <a:solidFill>
            <a:srgbClr val="974877"/>
          </a:solidFill>
          <a:ln>
            <a:solidFill>
              <a:srgbClr val="9748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5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6FEB25-D547-4BBB-87A6-6BACA58190A0}"/>
              </a:ext>
            </a:extLst>
          </p:cNvPr>
          <p:cNvSpPr txBox="1"/>
          <p:nvPr/>
        </p:nvSpPr>
        <p:spPr>
          <a:xfrm>
            <a:off x="110819" y="1264299"/>
            <a:ext cx="6128473" cy="4332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10" dirty="0"/>
              <a:t>Available Northwest Housing Lots</a:t>
            </a:r>
          </a:p>
          <a:p>
            <a:pPr marL="612923" lvl="1" indent="-235740">
              <a:buFont typeface="Arial" panose="020B0604020202020204" pitchFamily="34" charset="0"/>
              <a:buChar char="•"/>
            </a:pPr>
            <a:r>
              <a:rPr lang="en-US" sz="1485" dirty="0"/>
              <a:t>Dozens of sites to choose from </a:t>
            </a:r>
          </a:p>
          <a:p>
            <a:pPr marL="990106" lvl="2" indent="-235740">
              <a:buFont typeface="Arial" panose="020B0604020202020204" pitchFamily="34" charset="0"/>
              <a:buChar char="•"/>
            </a:pPr>
            <a:r>
              <a:rPr lang="en-US" sz="1485" dirty="0"/>
              <a:t>$0 – $5,000 each</a:t>
            </a:r>
          </a:p>
          <a:p>
            <a:pPr marL="990106" lvl="2" indent="-235740">
              <a:buFont typeface="Arial" panose="020B0604020202020204" pitchFamily="34" charset="0"/>
              <a:buChar char="•"/>
            </a:pPr>
            <a:r>
              <a:rPr lang="en-US" sz="1485" dirty="0"/>
              <a:t>Lots sizes: approx. 12,000 – 25,000 square feet</a:t>
            </a:r>
          </a:p>
          <a:p>
            <a:pPr marL="612923" lvl="1" indent="-235740">
              <a:buFont typeface="Arial" panose="020B0604020202020204" pitchFamily="34" charset="0"/>
              <a:buChar char="•"/>
            </a:pPr>
            <a:r>
              <a:rPr lang="en-US" sz="1485" dirty="0"/>
              <a:t>Utilities on site (Electric, Sewer, Water)</a:t>
            </a:r>
          </a:p>
          <a:p>
            <a:pPr marL="990106" lvl="2" indent="-235740">
              <a:buFont typeface="Arial" panose="020B0604020202020204" pitchFamily="34" charset="0"/>
              <a:buChar char="•"/>
            </a:pPr>
            <a:r>
              <a:rPr lang="en-US" sz="1485" dirty="0"/>
              <a:t>Sewer depths accommodate basements</a:t>
            </a:r>
          </a:p>
          <a:p>
            <a:pPr marL="612923" lvl="1" indent="-235740">
              <a:buFont typeface="Arial" panose="020B0604020202020204" pitchFamily="34" charset="0"/>
              <a:buChar char="•"/>
            </a:pPr>
            <a:r>
              <a:rPr lang="en-US" sz="1485" dirty="0"/>
              <a:t>Protective covenants in place</a:t>
            </a:r>
          </a:p>
          <a:p>
            <a:pPr marL="612923" lvl="1" indent="-235740">
              <a:buFont typeface="Arial" panose="020B0604020202020204" pitchFamily="34" charset="0"/>
              <a:buChar char="•"/>
            </a:pPr>
            <a:r>
              <a:rPr lang="en-US" sz="1485" dirty="0"/>
              <a:t>Lots are not located in floodplain</a:t>
            </a:r>
          </a:p>
          <a:p>
            <a:pPr marL="612923" lvl="1" indent="-235740">
              <a:buFont typeface="Arial" panose="020B0604020202020204" pitchFamily="34" charset="0"/>
              <a:buChar char="•"/>
            </a:pPr>
            <a:r>
              <a:rPr lang="en-US" sz="1485" dirty="0"/>
              <a:t>Close to Optimist Recreation Complex and Sandoz Elementary School</a:t>
            </a:r>
          </a:p>
          <a:p>
            <a:pPr marL="612923" lvl="1" indent="-235740">
              <a:buFont typeface="Arial" panose="020B0604020202020204" pitchFamily="34" charset="0"/>
              <a:buChar char="•"/>
            </a:pPr>
            <a:endParaRPr lang="en-US" sz="1485" dirty="0"/>
          </a:p>
          <a:p>
            <a:pPr marL="720083" lvl="1" indent="-342900">
              <a:buFont typeface="+mj-lt"/>
              <a:buAutoNum type="arabicPeriod" startAt="2"/>
            </a:pPr>
            <a:r>
              <a:rPr lang="en-US" sz="1485" dirty="0"/>
              <a:t>Available Lot Map</a:t>
            </a:r>
          </a:p>
          <a:p>
            <a:pPr marL="720083" lvl="1" indent="-342900">
              <a:buFont typeface="+mj-lt"/>
              <a:buAutoNum type="arabicPeriod" startAt="2"/>
            </a:pPr>
            <a:r>
              <a:rPr lang="en-US" sz="1485" dirty="0"/>
              <a:t>Subdivision Maps</a:t>
            </a:r>
          </a:p>
          <a:p>
            <a:pPr marL="720083" lvl="1" indent="-342900">
              <a:buFont typeface="+mj-lt"/>
              <a:buAutoNum type="arabicPeriod" startAt="8"/>
            </a:pPr>
            <a:r>
              <a:rPr lang="en-US" sz="1485" dirty="0"/>
              <a:t>Protective Covenants</a:t>
            </a:r>
          </a:p>
          <a:p>
            <a:pPr marL="720083" lvl="1" indent="-342900">
              <a:buFont typeface="+mj-lt"/>
              <a:buAutoNum type="arabicPeriod" startAt="12"/>
            </a:pPr>
            <a:r>
              <a:rPr lang="en-US" sz="1485" dirty="0"/>
              <a:t>Floodplain Map</a:t>
            </a:r>
          </a:p>
          <a:p>
            <a:pPr marL="720083" lvl="1" indent="-342900">
              <a:buFont typeface="+mj-lt"/>
              <a:buAutoNum type="arabicPeriod" startAt="12"/>
            </a:pPr>
            <a:r>
              <a:rPr lang="en-US" sz="1485" dirty="0"/>
              <a:t>Sewer Depth Layout</a:t>
            </a:r>
          </a:p>
          <a:p>
            <a:pPr marL="612923" lvl="1" indent="-235740">
              <a:buFont typeface="Arial" panose="020B0604020202020204" pitchFamily="34" charset="0"/>
              <a:buChar char="•"/>
            </a:pPr>
            <a:endParaRPr lang="en-US" sz="1485" dirty="0"/>
          </a:p>
          <a:p>
            <a:pPr marL="612923" lvl="1" indent="-235740">
              <a:buFont typeface="Arial" panose="020B0604020202020204" pitchFamily="34" charset="0"/>
              <a:buChar char="•"/>
            </a:pPr>
            <a:endParaRPr lang="en-US" sz="1485" dirty="0"/>
          </a:p>
          <a:p>
            <a:endParaRPr lang="en-US" sz="1485" dirty="0"/>
          </a:p>
        </p:txBody>
      </p:sp>
      <p:pic>
        <p:nvPicPr>
          <p:cNvPr id="33" name="Picture 32" descr="Text, whiteboard&#10;&#10;Description automatically generated">
            <a:extLst>
              <a:ext uri="{FF2B5EF4-FFF2-40B4-BE49-F238E27FC236}">
                <a16:creationId xmlns:a16="http://schemas.microsoft.com/office/drawing/2014/main" id="{4A358474-D2C4-4280-A4E9-5D7F453A7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24" y="4694053"/>
            <a:ext cx="2436996" cy="1037651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4E2C4FC-7D3D-41BE-AEFC-C773BC1C3F1B}"/>
              </a:ext>
            </a:extLst>
          </p:cNvPr>
          <p:cNvSpPr/>
          <p:nvPr/>
        </p:nvSpPr>
        <p:spPr>
          <a:xfrm>
            <a:off x="5029201" y="0"/>
            <a:ext cx="3038474" cy="7772400"/>
          </a:xfrm>
          <a:custGeom>
            <a:avLst/>
            <a:gdLst>
              <a:gd name="connsiteX0" fmla="*/ 0 w 3620278"/>
              <a:gd name="connsiteY0" fmla="*/ 0 h 6867331"/>
              <a:gd name="connsiteX1" fmla="*/ 429208 w 3620278"/>
              <a:gd name="connsiteY1" fmla="*/ 9331 h 6867331"/>
              <a:gd name="connsiteX2" fmla="*/ 3620278 w 3620278"/>
              <a:gd name="connsiteY2" fmla="*/ 6858000 h 6867331"/>
              <a:gd name="connsiteX3" fmla="*/ 3163078 w 3620278"/>
              <a:gd name="connsiteY3" fmla="*/ 6867331 h 6867331"/>
              <a:gd name="connsiteX4" fmla="*/ 0 w 3620278"/>
              <a:gd name="connsiteY4" fmla="*/ 0 h 686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0278" h="6867331">
                <a:moveTo>
                  <a:pt x="0" y="0"/>
                </a:moveTo>
                <a:lnTo>
                  <a:pt x="429208" y="9331"/>
                </a:lnTo>
                <a:lnTo>
                  <a:pt x="3620278" y="6858000"/>
                </a:lnTo>
                <a:lnTo>
                  <a:pt x="3163078" y="6867331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5"/>
          </a:p>
        </p:txBody>
      </p:sp>
    </p:spTree>
    <p:extLst>
      <p:ext uri="{BB962C8B-B14F-4D97-AF65-F5344CB8AC3E}">
        <p14:creationId xmlns:p14="http://schemas.microsoft.com/office/powerpoint/2010/main" val="471273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, letter&#10;&#10;Description automatically generated">
            <a:extLst>
              <a:ext uri="{FF2B5EF4-FFF2-40B4-BE49-F238E27FC236}">
                <a16:creationId xmlns:a16="http://schemas.microsoft.com/office/drawing/2014/main" id="{6A208AC9-8363-4E3B-87EB-368CA38B3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143" y="-1182958"/>
            <a:ext cx="8044114" cy="10410031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DB7D0C-B000-4781-AB37-011D7C22AC82}"/>
              </a:ext>
            </a:extLst>
          </p:cNvPr>
          <p:cNvGrpSpPr/>
          <p:nvPr/>
        </p:nvGrpSpPr>
        <p:grpSpPr>
          <a:xfrm>
            <a:off x="9522109" y="7104456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F8769FA0-7135-4DE5-9A43-C05EC2649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62430-88FE-446E-AD58-25F774117679}"/>
                </a:ext>
              </a:extLst>
            </p:cNvPr>
            <p:cNvSpPr txBox="1"/>
            <p:nvPr/>
          </p:nvSpPr>
          <p:spPr>
            <a:xfrm>
              <a:off x="9589389" y="7403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8A748-2916-451F-8E26-E222BD25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DB7D0C-B000-4781-AB37-011D7C22AC82}"/>
              </a:ext>
            </a:extLst>
          </p:cNvPr>
          <p:cNvGrpSpPr/>
          <p:nvPr/>
        </p:nvGrpSpPr>
        <p:grpSpPr>
          <a:xfrm>
            <a:off x="9522109" y="7104456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F8769FA0-7135-4DE5-9A43-C05EC2649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62430-88FE-446E-AD58-25F774117679}"/>
                </a:ext>
              </a:extLst>
            </p:cNvPr>
            <p:cNvSpPr txBox="1"/>
            <p:nvPr/>
          </p:nvSpPr>
          <p:spPr>
            <a:xfrm>
              <a:off x="9589389" y="7403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pic>
        <p:nvPicPr>
          <p:cNvPr id="17" name="Content Placeholder 16" descr="Text, letter&#10;&#10;Description automatically generated">
            <a:extLst>
              <a:ext uri="{FF2B5EF4-FFF2-40B4-BE49-F238E27FC236}">
                <a16:creationId xmlns:a16="http://schemas.microsoft.com/office/drawing/2014/main" id="{0CEAE26A-A933-4675-BB0D-7931E424B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5069" y="-1073403"/>
            <a:ext cx="7807973" cy="10104437"/>
          </a:xfrm>
        </p:spPr>
      </p:pic>
    </p:spTree>
    <p:extLst>
      <p:ext uri="{BB962C8B-B14F-4D97-AF65-F5344CB8AC3E}">
        <p14:creationId xmlns:p14="http://schemas.microsoft.com/office/powerpoint/2010/main" val="39557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8A748-2916-451F-8E26-E222BD25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20A7B346-8268-495E-BED5-8A93D7DB6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3580" r="14719" b="1571"/>
          <a:stretch/>
        </p:blipFill>
        <p:spPr>
          <a:xfrm>
            <a:off x="63784" y="77350"/>
            <a:ext cx="9898233" cy="7281240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DB7D0C-B000-4781-AB37-011D7C22AC82}"/>
              </a:ext>
            </a:extLst>
          </p:cNvPr>
          <p:cNvGrpSpPr/>
          <p:nvPr/>
        </p:nvGrpSpPr>
        <p:grpSpPr>
          <a:xfrm>
            <a:off x="9459742" y="6755075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F8769FA0-7135-4DE5-9A43-C05EC2649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62430-88FE-446E-AD58-25F774117679}"/>
                </a:ext>
              </a:extLst>
            </p:cNvPr>
            <p:cNvSpPr txBox="1"/>
            <p:nvPr/>
          </p:nvSpPr>
          <p:spPr>
            <a:xfrm>
              <a:off x="9589389" y="7403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4819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9C51F8FA-58E8-49D7-8AAB-C60058CA0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20" y="0"/>
            <a:ext cx="10210798" cy="76581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C8A748-2916-451F-8E26-E222BD25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DB7D0C-B000-4781-AB37-011D7C22AC82}"/>
              </a:ext>
            </a:extLst>
          </p:cNvPr>
          <p:cNvGrpSpPr/>
          <p:nvPr/>
        </p:nvGrpSpPr>
        <p:grpSpPr>
          <a:xfrm>
            <a:off x="9474030" y="6969388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F8769FA0-7135-4DE5-9A43-C05EC2649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62430-88FE-446E-AD58-25F774117679}"/>
                </a:ext>
              </a:extLst>
            </p:cNvPr>
            <p:cNvSpPr txBox="1"/>
            <p:nvPr/>
          </p:nvSpPr>
          <p:spPr>
            <a:xfrm>
              <a:off x="9589389" y="7403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5995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6592B80A-D602-4D1C-949C-D7EB72725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/>
          <a:stretch/>
        </p:blipFill>
        <p:spPr>
          <a:xfrm>
            <a:off x="0" y="453630"/>
            <a:ext cx="10479690" cy="67698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C8A748-2916-451F-8E26-E222BD25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DB7D0C-B000-4781-AB37-011D7C22AC82}"/>
              </a:ext>
            </a:extLst>
          </p:cNvPr>
          <p:cNvGrpSpPr/>
          <p:nvPr/>
        </p:nvGrpSpPr>
        <p:grpSpPr>
          <a:xfrm>
            <a:off x="9547309" y="6715255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F8769FA0-7135-4DE5-9A43-C05EC2649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62430-88FE-446E-AD58-25F774117679}"/>
                </a:ext>
              </a:extLst>
            </p:cNvPr>
            <p:cNvSpPr txBox="1"/>
            <p:nvPr/>
          </p:nvSpPr>
          <p:spPr>
            <a:xfrm>
              <a:off x="9589389" y="7403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58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C1E5441-FB00-10DC-069A-6FE477468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707"/>
            <a:ext cx="10058400" cy="5455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570" y="364569"/>
            <a:ext cx="6703951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0" dirty="0"/>
              <a:t>Available Single-Family Housing Lots – Northwest Lexington, NE</a:t>
            </a:r>
          </a:p>
        </p:txBody>
      </p:sp>
      <p:sp>
        <p:nvSpPr>
          <p:cNvPr id="12" name="Rectangle 5"/>
          <p:cNvSpPr/>
          <p:nvPr/>
        </p:nvSpPr>
        <p:spPr>
          <a:xfrm>
            <a:off x="8322514" y="3140993"/>
            <a:ext cx="368117" cy="215873"/>
          </a:xfrm>
          <a:custGeom>
            <a:avLst/>
            <a:gdLst>
              <a:gd name="connsiteX0" fmla="*/ 0 w 609600"/>
              <a:gd name="connsiteY0" fmla="*/ 0 h 381000"/>
              <a:gd name="connsiteX1" fmla="*/ 609600 w 609600"/>
              <a:gd name="connsiteY1" fmla="*/ 0 h 381000"/>
              <a:gd name="connsiteX2" fmla="*/ 609600 w 609600"/>
              <a:gd name="connsiteY2" fmla="*/ 381000 h 381000"/>
              <a:gd name="connsiteX3" fmla="*/ 0 w 609600"/>
              <a:gd name="connsiteY3" fmla="*/ 381000 h 381000"/>
              <a:gd name="connsiteX4" fmla="*/ 0 w 609600"/>
              <a:gd name="connsiteY4" fmla="*/ 0 h 381000"/>
              <a:gd name="connsiteX0" fmla="*/ 0 w 609600"/>
              <a:gd name="connsiteY0" fmla="*/ 83127 h 381000"/>
              <a:gd name="connsiteX1" fmla="*/ 609600 w 609600"/>
              <a:gd name="connsiteY1" fmla="*/ 0 h 381000"/>
              <a:gd name="connsiteX2" fmla="*/ 609600 w 609600"/>
              <a:gd name="connsiteY2" fmla="*/ 381000 h 381000"/>
              <a:gd name="connsiteX3" fmla="*/ 0 w 609600"/>
              <a:gd name="connsiteY3" fmla="*/ 381000 h 381000"/>
              <a:gd name="connsiteX4" fmla="*/ 0 w 609600"/>
              <a:gd name="connsiteY4" fmla="*/ 83127 h 381000"/>
              <a:gd name="connsiteX0" fmla="*/ 0 w 609600"/>
              <a:gd name="connsiteY0" fmla="*/ 22671 h 320544"/>
              <a:gd name="connsiteX1" fmla="*/ 594486 w 609600"/>
              <a:gd name="connsiteY1" fmla="*/ 0 h 320544"/>
              <a:gd name="connsiteX2" fmla="*/ 609600 w 609600"/>
              <a:gd name="connsiteY2" fmla="*/ 320544 h 320544"/>
              <a:gd name="connsiteX3" fmla="*/ 0 w 609600"/>
              <a:gd name="connsiteY3" fmla="*/ 320544 h 320544"/>
              <a:gd name="connsiteX4" fmla="*/ 0 w 609600"/>
              <a:gd name="connsiteY4" fmla="*/ 22671 h 320544"/>
              <a:gd name="connsiteX0" fmla="*/ 0 w 617158"/>
              <a:gd name="connsiteY0" fmla="*/ 0 h 320544"/>
              <a:gd name="connsiteX1" fmla="*/ 602044 w 617158"/>
              <a:gd name="connsiteY1" fmla="*/ 0 h 320544"/>
              <a:gd name="connsiteX2" fmla="*/ 617158 w 617158"/>
              <a:gd name="connsiteY2" fmla="*/ 320544 h 320544"/>
              <a:gd name="connsiteX3" fmla="*/ 7558 w 617158"/>
              <a:gd name="connsiteY3" fmla="*/ 320544 h 320544"/>
              <a:gd name="connsiteX4" fmla="*/ 0 w 617158"/>
              <a:gd name="connsiteY4" fmla="*/ 0 h 320544"/>
              <a:gd name="connsiteX0" fmla="*/ 0 w 609601"/>
              <a:gd name="connsiteY0" fmla="*/ 0 h 441456"/>
              <a:gd name="connsiteX1" fmla="*/ 594487 w 609601"/>
              <a:gd name="connsiteY1" fmla="*/ 120912 h 441456"/>
              <a:gd name="connsiteX2" fmla="*/ 609601 w 609601"/>
              <a:gd name="connsiteY2" fmla="*/ 441456 h 441456"/>
              <a:gd name="connsiteX3" fmla="*/ 1 w 609601"/>
              <a:gd name="connsiteY3" fmla="*/ 441456 h 441456"/>
              <a:gd name="connsiteX4" fmla="*/ 0 w 609601"/>
              <a:gd name="connsiteY4" fmla="*/ 0 h 441456"/>
              <a:gd name="connsiteX0" fmla="*/ 0 w 707842"/>
              <a:gd name="connsiteY0" fmla="*/ 0 h 441456"/>
              <a:gd name="connsiteX1" fmla="*/ 707842 w 707842"/>
              <a:gd name="connsiteY1" fmla="*/ 151140 h 441456"/>
              <a:gd name="connsiteX2" fmla="*/ 609601 w 707842"/>
              <a:gd name="connsiteY2" fmla="*/ 441456 h 441456"/>
              <a:gd name="connsiteX3" fmla="*/ 1 w 707842"/>
              <a:gd name="connsiteY3" fmla="*/ 441456 h 441456"/>
              <a:gd name="connsiteX4" fmla="*/ 0 w 707842"/>
              <a:gd name="connsiteY4" fmla="*/ 0 h 441456"/>
              <a:gd name="connsiteX0" fmla="*/ 0 w 707842"/>
              <a:gd name="connsiteY0" fmla="*/ 0 h 441456"/>
              <a:gd name="connsiteX1" fmla="*/ 707842 w 707842"/>
              <a:gd name="connsiteY1" fmla="*/ 151140 h 441456"/>
              <a:gd name="connsiteX2" fmla="*/ 171293 w 707842"/>
              <a:gd name="connsiteY2" fmla="*/ 433899 h 441456"/>
              <a:gd name="connsiteX3" fmla="*/ 1 w 707842"/>
              <a:gd name="connsiteY3" fmla="*/ 441456 h 441456"/>
              <a:gd name="connsiteX4" fmla="*/ 0 w 707842"/>
              <a:gd name="connsiteY4" fmla="*/ 0 h 441456"/>
              <a:gd name="connsiteX0" fmla="*/ 0 w 707842"/>
              <a:gd name="connsiteY0" fmla="*/ 0 h 433899"/>
              <a:gd name="connsiteX1" fmla="*/ 707842 w 707842"/>
              <a:gd name="connsiteY1" fmla="*/ 151140 h 433899"/>
              <a:gd name="connsiteX2" fmla="*/ 171293 w 707842"/>
              <a:gd name="connsiteY2" fmla="*/ 433899 h 433899"/>
              <a:gd name="connsiteX3" fmla="*/ 1 w 707842"/>
              <a:gd name="connsiteY3" fmla="*/ 388557 h 433899"/>
              <a:gd name="connsiteX4" fmla="*/ 0 w 707842"/>
              <a:gd name="connsiteY4" fmla="*/ 0 h 433899"/>
              <a:gd name="connsiteX0" fmla="*/ 0 w 707842"/>
              <a:gd name="connsiteY0" fmla="*/ 0 h 477236"/>
              <a:gd name="connsiteX1" fmla="*/ 707842 w 707842"/>
              <a:gd name="connsiteY1" fmla="*/ 151140 h 477236"/>
              <a:gd name="connsiteX2" fmla="*/ 175627 w 707842"/>
              <a:gd name="connsiteY2" fmla="*/ 477236 h 477236"/>
              <a:gd name="connsiteX3" fmla="*/ 1 w 707842"/>
              <a:gd name="connsiteY3" fmla="*/ 388557 h 477236"/>
              <a:gd name="connsiteX4" fmla="*/ 0 w 707842"/>
              <a:gd name="connsiteY4" fmla="*/ 0 h 477236"/>
              <a:gd name="connsiteX0" fmla="*/ 0 w 725177"/>
              <a:gd name="connsiteY0" fmla="*/ 0 h 477236"/>
              <a:gd name="connsiteX1" fmla="*/ 725177 w 725177"/>
              <a:gd name="connsiteY1" fmla="*/ 155474 h 477236"/>
              <a:gd name="connsiteX2" fmla="*/ 175627 w 725177"/>
              <a:gd name="connsiteY2" fmla="*/ 477236 h 477236"/>
              <a:gd name="connsiteX3" fmla="*/ 1 w 725177"/>
              <a:gd name="connsiteY3" fmla="*/ 388557 h 477236"/>
              <a:gd name="connsiteX4" fmla="*/ 0 w 725177"/>
              <a:gd name="connsiteY4" fmla="*/ 0 h 477236"/>
              <a:gd name="connsiteX0" fmla="*/ 0 w 634690"/>
              <a:gd name="connsiteY0" fmla="*/ 0 h 477236"/>
              <a:gd name="connsiteX1" fmla="*/ 634690 w 634690"/>
              <a:gd name="connsiteY1" fmla="*/ 222149 h 477236"/>
              <a:gd name="connsiteX2" fmla="*/ 175627 w 634690"/>
              <a:gd name="connsiteY2" fmla="*/ 477236 h 477236"/>
              <a:gd name="connsiteX3" fmla="*/ 1 w 634690"/>
              <a:gd name="connsiteY3" fmla="*/ 388557 h 477236"/>
              <a:gd name="connsiteX4" fmla="*/ 0 w 634690"/>
              <a:gd name="connsiteY4" fmla="*/ 0 h 477236"/>
              <a:gd name="connsiteX0" fmla="*/ 9524 w 634689"/>
              <a:gd name="connsiteY0" fmla="*/ 0 h 401036"/>
              <a:gd name="connsiteX1" fmla="*/ 634689 w 634689"/>
              <a:gd name="connsiteY1" fmla="*/ 145949 h 401036"/>
              <a:gd name="connsiteX2" fmla="*/ 175626 w 634689"/>
              <a:gd name="connsiteY2" fmla="*/ 401036 h 401036"/>
              <a:gd name="connsiteX3" fmla="*/ 0 w 634689"/>
              <a:gd name="connsiteY3" fmla="*/ 312357 h 401036"/>
              <a:gd name="connsiteX4" fmla="*/ 9524 w 634689"/>
              <a:gd name="connsiteY4" fmla="*/ 0 h 401036"/>
              <a:gd name="connsiteX0" fmla="*/ 0 w 625165"/>
              <a:gd name="connsiteY0" fmla="*/ 0 h 401036"/>
              <a:gd name="connsiteX1" fmla="*/ 625165 w 625165"/>
              <a:gd name="connsiteY1" fmla="*/ 145949 h 401036"/>
              <a:gd name="connsiteX2" fmla="*/ 166102 w 625165"/>
              <a:gd name="connsiteY2" fmla="*/ 401036 h 401036"/>
              <a:gd name="connsiteX3" fmla="*/ 1 w 625165"/>
              <a:gd name="connsiteY3" fmla="*/ 188532 h 401036"/>
              <a:gd name="connsiteX4" fmla="*/ 0 w 625165"/>
              <a:gd name="connsiteY4" fmla="*/ 0 h 401036"/>
              <a:gd name="connsiteX0" fmla="*/ 0 w 625165"/>
              <a:gd name="connsiteY0" fmla="*/ 0 h 253398"/>
              <a:gd name="connsiteX1" fmla="*/ 625165 w 625165"/>
              <a:gd name="connsiteY1" fmla="*/ 145949 h 253398"/>
              <a:gd name="connsiteX2" fmla="*/ 104190 w 625165"/>
              <a:gd name="connsiteY2" fmla="*/ 253398 h 253398"/>
              <a:gd name="connsiteX3" fmla="*/ 1 w 625165"/>
              <a:gd name="connsiteY3" fmla="*/ 188532 h 253398"/>
              <a:gd name="connsiteX4" fmla="*/ 0 w 625165"/>
              <a:gd name="connsiteY4" fmla="*/ 0 h 253398"/>
              <a:gd name="connsiteX0" fmla="*/ 0 w 372752"/>
              <a:gd name="connsiteY0" fmla="*/ 0 h 253398"/>
              <a:gd name="connsiteX1" fmla="*/ 372752 w 372752"/>
              <a:gd name="connsiteY1" fmla="*/ 98324 h 253398"/>
              <a:gd name="connsiteX2" fmla="*/ 104190 w 372752"/>
              <a:gd name="connsiteY2" fmla="*/ 253398 h 253398"/>
              <a:gd name="connsiteX3" fmla="*/ 1 w 372752"/>
              <a:gd name="connsiteY3" fmla="*/ 188532 h 253398"/>
              <a:gd name="connsiteX4" fmla="*/ 0 w 372752"/>
              <a:gd name="connsiteY4" fmla="*/ 0 h 253398"/>
              <a:gd name="connsiteX0" fmla="*/ 4761 w 372751"/>
              <a:gd name="connsiteY0" fmla="*/ 0 h 229585"/>
              <a:gd name="connsiteX1" fmla="*/ 372751 w 372751"/>
              <a:gd name="connsiteY1" fmla="*/ 74511 h 229585"/>
              <a:gd name="connsiteX2" fmla="*/ 104189 w 372751"/>
              <a:gd name="connsiteY2" fmla="*/ 229585 h 229585"/>
              <a:gd name="connsiteX3" fmla="*/ 0 w 372751"/>
              <a:gd name="connsiteY3" fmla="*/ 164719 h 229585"/>
              <a:gd name="connsiteX4" fmla="*/ 4761 w 372751"/>
              <a:gd name="connsiteY4" fmla="*/ 0 h 229585"/>
              <a:gd name="connsiteX0" fmla="*/ 4761 w 367989"/>
              <a:gd name="connsiteY0" fmla="*/ 0 h 229585"/>
              <a:gd name="connsiteX1" fmla="*/ 367989 w 367989"/>
              <a:gd name="connsiteY1" fmla="*/ 69748 h 229585"/>
              <a:gd name="connsiteX2" fmla="*/ 104189 w 367989"/>
              <a:gd name="connsiteY2" fmla="*/ 229585 h 229585"/>
              <a:gd name="connsiteX3" fmla="*/ 0 w 367989"/>
              <a:gd name="connsiteY3" fmla="*/ 164719 h 229585"/>
              <a:gd name="connsiteX4" fmla="*/ 4761 w 367989"/>
              <a:gd name="connsiteY4" fmla="*/ 0 h 229585"/>
              <a:gd name="connsiteX0" fmla="*/ 4761 w 367989"/>
              <a:gd name="connsiteY0" fmla="*/ 0 h 196248"/>
              <a:gd name="connsiteX1" fmla="*/ 367989 w 367989"/>
              <a:gd name="connsiteY1" fmla="*/ 69748 h 196248"/>
              <a:gd name="connsiteX2" fmla="*/ 66089 w 367989"/>
              <a:gd name="connsiteY2" fmla="*/ 196248 h 196248"/>
              <a:gd name="connsiteX3" fmla="*/ 0 w 367989"/>
              <a:gd name="connsiteY3" fmla="*/ 164719 h 196248"/>
              <a:gd name="connsiteX4" fmla="*/ 4761 w 367989"/>
              <a:gd name="connsiteY4" fmla="*/ 0 h 196248"/>
              <a:gd name="connsiteX0" fmla="*/ 4761 w 334652"/>
              <a:gd name="connsiteY0" fmla="*/ 0 h 196248"/>
              <a:gd name="connsiteX1" fmla="*/ 334652 w 334652"/>
              <a:gd name="connsiteY1" fmla="*/ 55460 h 196248"/>
              <a:gd name="connsiteX2" fmla="*/ 66089 w 334652"/>
              <a:gd name="connsiteY2" fmla="*/ 196248 h 196248"/>
              <a:gd name="connsiteX3" fmla="*/ 0 w 334652"/>
              <a:gd name="connsiteY3" fmla="*/ 164719 h 196248"/>
              <a:gd name="connsiteX4" fmla="*/ 4761 w 334652"/>
              <a:gd name="connsiteY4" fmla="*/ 0 h 19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652" h="196248">
                <a:moveTo>
                  <a:pt x="4761" y="0"/>
                </a:moveTo>
                <a:lnTo>
                  <a:pt x="334652" y="55460"/>
                </a:lnTo>
                <a:cubicBezTo>
                  <a:pt x="246719" y="108739"/>
                  <a:pt x="154022" y="142969"/>
                  <a:pt x="66089" y="196248"/>
                </a:cubicBezTo>
                <a:cubicBezTo>
                  <a:pt x="7547" y="166688"/>
                  <a:pt x="58542" y="194279"/>
                  <a:pt x="0" y="164719"/>
                </a:cubicBezTo>
                <a:cubicBezTo>
                  <a:pt x="0" y="17567"/>
                  <a:pt x="4761" y="147152"/>
                  <a:pt x="4761" y="0"/>
                </a:cubicBezTo>
                <a:close/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" y="6984628"/>
            <a:ext cx="568212" cy="5867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5550" y="4884936"/>
            <a:ext cx="2390719" cy="80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40" b="1" dirty="0">
                <a:solidFill>
                  <a:srgbClr val="FFFF00"/>
                </a:solidFill>
              </a:rPr>
              <a:t> Lots Available--$5,000/lot,</a:t>
            </a:r>
          </a:p>
          <a:p>
            <a:r>
              <a:rPr lang="en-US" sz="1540" b="1" dirty="0">
                <a:solidFill>
                  <a:srgbClr val="FFFF00"/>
                </a:solidFill>
              </a:rPr>
              <a:t>build within 12 months</a:t>
            </a:r>
          </a:p>
          <a:p>
            <a:endParaRPr lang="en-US" sz="1540" b="1" dirty="0">
              <a:solidFill>
                <a:srgbClr val="FFFF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519122" y="1424364"/>
            <a:ext cx="1669221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0" b="1" dirty="0">
                <a:solidFill>
                  <a:srgbClr val="FFC000"/>
                </a:solidFill>
              </a:rPr>
              <a:t>Lots Currently</a:t>
            </a:r>
          </a:p>
          <a:p>
            <a:r>
              <a:rPr lang="en-US" sz="1320" b="1" dirty="0">
                <a:solidFill>
                  <a:srgbClr val="FFC000"/>
                </a:solidFill>
              </a:rPr>
              <a:t>Available – no </a:t>
            </a:r>
          </a:p>
          <a:p>
            <a:r>
              <a:rPr lang="en-US" sz="1320" b="1" dirty="0">
                <a:solidFill>
                  <a:srgbClr val="FFC000"/>
                </a:solidFill>
              </a:rPr>
              <a:t>Cost, build within</a:t>
            </a:r>
          </a:p>
          <a:p>
            <a:r>
              <a:rPr lang="en-US" sz="1320" b="1" dirty="0">
                <a:solidFill>
                  <a:srgbClr val="FFC000"/>
                </a:solidFill>
              </a:rPr>
              <a:t>6 months.</a:t>
            </a:r>
          </a:p>
        </p:txBody>
      </p:sp>
      <p:cxnSp>
        <p:nvCxnSpPr>
          <p:cNvPr id="79" name="Straight Arrow Connector 78"/>
          <p:cNvCxnSpPr>
            <a:cxnSpLocks/>
            <a:endCxn id="12" idx="0"/>
          </p:cNvCxnSpPr>
          <p:nvPr/>
        </p:nvCxnSpPr>
        <p:spPr>
          <a:xfrm>
            <a:off x="7787043" y="2128079"/>
            <a:ext cx="540708" cy="101291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cxnSpLocks/>
          </p:cNvCxnSpPr>
          <p:nvPr/>
        </p:nvCxnSpPr>
        <p:spPr>
          <a:xfrm flipH="1">
            <a:off x="6871223" y="2113360"/>
            <a:ext cx="934341" cy="70604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7787043" y="2137588"/>
            <a:ext cx="406920" cy="201222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cxnSpLocks/>
          </p:cNvCxnSpPr>
          <p:nvPr/>
        </p:nvCxnSpPr>
        <p:spPr>
          <a:xfrm flipH="1" flipV="1">
            <a:off x="2006632" y="4471988"/>
            <a:ext cx="406920" cy="41665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166AE6E-772A-4C6E-AE9B-81EA19856152}"/>
              </a:ext>
            </a:extLst>
          </p:cNvPr>
          <p:cNvSpPr txBox="1"/>
          <p:nvPr/>
        </p:nvSpPr>
        <p:spPr>
          <a:xfrm rot="21409204">
            <a:off x="5106172" y="8254688"/>
            <a:ext cx="508185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SOLD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AC90D2-B63E-480F-B466-BF2BAE11DCC8}"/>
              </a:ext>
            </a:extLst>
          </p:cNvPr>
          <p:cNvGrpSpPr/>
          <p:nvPr/>
        </p:nvGrpSpPr>
        <p:grpSpPr>
          <a:xfrm>
            <a:off x="9589389" y="7264135"/>
            <a:ext cx="441071" cy="508265"/>
            <a:chOff x="9589389" y="7264135"/>
            <a:chExt cx="441071" cy="508265"/>
          </a:xfrm>
        </p:grpSpPr>
        <p:pic>
          <p:nvPicPr>
            <p:cNvPr id="22" name="Picture 21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76F3B039-1C04-4CFE-834A-E46D2A23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659880-7CCF-4AFE-A218-CD7F22AE4725}"/>
                </a:ext>
              </a:extLst>
            </p:cNvPr>
            <p:cNvSpPr txBox="1"/>
            <p:nvPr/>
          </p:nvSpPr>
          <p:spPr>
            <a:xfrm>
              <a:off x="9643137" y="7403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4" name="Rectangle 5">
            <a:extLst>
              <a:ext uri="{FF2B5EF4-FFF2-40B4-BE49-F238E27FC236}">
                <a16:creationId xmlns:a16="http://schemas.microsoft.com/office/drawing/2014/main" id="{25AE081A-EDEB-9272-CD36-43E2DE99EE94}"/>
              </a:ext>
            </a:extLst>
          </p:cNvPr>
          <p:cNvSpPr/>
          <p:nvPr/>
        </p:nvSpPr>
        <p:spPr>
          <a:xfrm>
            <a:off x="6519122" y="3299519"/>
            <a:ext cx="260297" cy="164219"/>
          </a:xfrm>
          <a:custGeom>
            <a:avLst/>
            <a:gdLst>
              <a:gd name="connsiteX0" fmla="*/ 0 w 609600"/>
              <a:gd name="connsiteY0" fmla="*/ 0 h 381000"/>
              <a:gd name="connsiteX1" fmla="*/ 609600 w 609600"/>
              <a:gd name="connsiteY1" fmla="*/ 0 h 381000"/>
              <a:gd name="connsiteX2" fmla="*/ 609600 w 609600"/>
              <a:gd name="connsiteY2" fmla="*/ 381000 h 381000"/>
              <a:gd name="connsiteX3" fmla="*/ 0 w 609600"/>
              <a:gd name="connsiteY3" fmla="*/ 381000 h 381000"/>
              <a:gd name="connsiteX4" fmla="*/ 0 w 609600"/>
              <a:gd name="connsiteY4" fmla="*/ 0 h 381000"/>
              <a:gd name="connsiteX0" fmla="*/ 0 w 609600"/>
              <a:gd name="connsiteY0" fmla="*/ 83127 h 381000"/>
              <a:gd name="connsiteX1" fmla="*/ 609600 w 609600"/>
              <a:gd name="connsiteY1" fmla="*/ 0 h 381000"/>
              <a:gd name="connsiteX2" fmla="*/ 609600 w 609600"/>
              <a:gd name="connsiteY2" fmla="*/ 381000 h 381000"/>
              <a:gd name="connsiteX3" fmla="*/ 0 w 609600"/>
              <a:gd name="connsiteY3" fmla="*/ 381000 h 381000"/>
              <a:gd name="connsiteX4" fmla="*/ 0 w 609600"/>
              <a:gd name="connsiteY4" fmla="*/ 83127 h 381000"/>
              <a:gd name="connsiteX0" fmla="*/ 0 w 609600"/>
              <a:gd name="connsiteY0" fmla="*/ 22671 h 320544"/>
              <a:gd name="connsiteX1" fmla="*/ 594486 w 609600"/>
              <a:gd name="connsiteY1" fmla="*/ 0 h 320544"/>
              <a:gd name="connsiteX2" fmla="*/ 609600 w 609600"/>
              <a:gd name="connsiteY2" fmla="*/ 320544 h 320544"/>
              <a:gd name="connsiteX3" fmla="*/ 0 w 609600"/>
              <a:gd name="connsiteY3" fmla="*/ 320544 h 320544"/>
              <a:gd name="connsiteX4" fmla="*/ 0 w 609600"/>
              <a:gd name="connsiteY4" fmla="*/ 22671 h 320544"/>
              <a:gd name="connsiteX0" fmla="*/ 0 w 617158"/>
              <a:gd name="connsiteY0" fmla="*/ 0 h 320544"/>
              <a:gd name="connsiteX1" fmla="*/ 602044 w 617158"/>
              <a:gd name="connsiteY1" fmla="*/ 0 h 320544"/>
              <a:gd name="connsiteX2" fmla="*/ 617158 w 617158"/>
              <a:gd name="connsiteY2" fmla="*/ 320544 h 320544"/>
              <a:gd name="connsiteX3" fmla="*/ 7558 w 617158"/>
              <a:gd name="connsiteY3" fmla="*/ 320544 h 320544"/>
              <a:gd name="connsiteX4" fmla="*/ 0 w 617158"/>
              <a:gd name="connsiteY4" fmla="*/ 0 h 320544"/>
              <a:gd name="connsiteX0" fmla="*/ 0 w 617158"/>
              <a:gd name="connsiteY0" fmla="*/ 0 h 329212"/>
              <a:gd name="connsiteX1" fmla="*/ 602044 w 617158"/>
              <a:gd name="connsiteY1" fmla="*/ 0 h 329212"/>
              <a:gd name="connsiteX2" fmla="*/ 617158 w 617158"/>
              <a:gd name="connsiteY2" fmla="*/ 320544 h 329212"/>
              <a:gd name="connsiteX3" fmla="*/ 46561 w 617158"/>
              <a:gd name="connsiteY3" fmla="*/ 329212 h 329212"/>
              <a:gd name="connsiteX4" fmla="*/ 0 w 617158"/>
              <a:gd name="connsiteY4" fmla="*/ 0 h 329212"/>
              <a:gd name="connsiteX0" fmla="*/ 9776 w 570597"/>
              <a:gd name="connsiteY0" fmla="*/ 8668 h 329212"/>
              <a:gd name="connsiteX1" fmla="*/ 555483 w 570597"/>
              <a:gd name="connsiteY1" fmla="*/ 0 h 329212"/>
              <a:gd name="connsiteX2" fmla="*/ 570597 w 570597"/>
              <a:gd name="connsiteY2" fmla="*/ 320544 h 329212"/>
              <a:gd name="connsiteX3" fmla="*/ 0 w 570597"/>
              <a:gd name="connsiteY3" fmla="*/ 329212 h 329212"/>
              <a:gd name="connsiteX4" fmla="*/ 9776 w 570597"/>
              <a:gd name="connsiteY4" fmla="*/ 8668 h 329212"/>
              <a:gd name="connsiteX0" fmla="*/ 0 w 586823"/>
              <a:gd name="connsiteY0" fmla="*/ 8668 h 329212"/>
              <a:gd name="connsiteX1" fmla="*/ 571709 w 586823"/>
              <a:gd name="connsiteY1" fmla="*/ 0 h 329212"/>
              <a:gd name="connsiteX2" fmla="*/ 586823 w 586823"/>
              <a:gd name="connsiteY2" fmla="*/ 320544 h 329212"/>
              <a:gd name="connsiteX3" fmla="*/ 16226 w 586823"/>
              <a:gd name="connsiteY3" fmla="*/ 329212 h 329212"/>
              <a:gd name="connsiteX4" fmla="*/ 0 w 586823"/>
              <a:gd name="connsiteY4" fmla="*/ 8668 h 329212"/>
              <a:gd name="connsiteX0" fmla="*/ 1108 w 570597"/>
              <a:gd name="connsiteY0" fmla="*/ 13001 h 329212"/>
              <a:gd name="connsiteX1" fmla="*/ 555483 w 570597"/>
              <a:gd name="connsiteY1" fmla="*/ 0 h 329212"/>
              <a:gd name="connsiteX2" fmla="*/ 570597 w 570597"/>
              <a:gd name="connsiteY2" fmla="*/ 320544 h 329212"/>
              <a:gd name="connsiteX3" fmla="*/ 0 w 570597"/>
              <a:gd name="connsiteY3" fmla="*/ 329212 h 329212"/>
              <a:gd name="connsiteX4" fmla="*/ 1108 w 570597"/>
              <a:gd name="connsiteY4" fmla="*/ 13001 h 329212"/>
              <a:gd name="connsiteX0" fmla="*/ 1108 w 577151"/>
              <a:gd name="connsiteY0" fmla="*/ 8667 h 324878"/>
              <a:gd name="connsiteX1" fmla="*/ 577151 w 577151"/>
              <a:gd name="connsiteY1" fmla="*/ 0 h 324878"/>
              <a:gd name="connsiteX2" fmla="*/ 570597 w 577151"/>
              <a:gd name="connsiteY2" fmla="*/ 316210 h 324878"/>
              <a:gd name="connsiteX3" fmla="*/ 0 w 577151"/>
              <a:gd name="connsiteY3" fmla="*/ 324878 h 324878"/>
              <a:gd name="connsiteX4" fmla="*/ 1108 w 577151"/>
              <a:gd name="connsiteY4" fmla="*/ 8667 h 324878"/>
              <a:gd name="connsiteX0" fmla="*/ 1108 w 577151"/>
              <a:gd name="connsiteY0" fmla="*/ 8667 h 337878"/>
              <a:gd name="connsiteX1" fmla="*/ 577151 w 577151"/>
              <a:gd name="connsiteY1" fmla="*/ 0 h 337878"/>
              <a:gd name="connsiteX2" fmla="*/ 566263 w 577151"/>
              <a:gd name="connsiteY2" fmla="*/ 337878 h 337878"/>
              <a:gd name="connsiteX3" fmla="*/ 0 w 577151"/>
              <a:gd name="connsiteY3" fmla="*/ 324878 h 337878"/>
              <a:gd name="connsiteX4" fmla="*/ 1108 w 577151"/>
              <a:gd name="connsiteY4" fmla="*/ 8667 h 337878"/>
              <a:gd name="connsiteX0" fmla="*/ 1108 w 577151"/>
              <a:gd name="connsiteY0" fmla="*/ 8667 h 346547"/>
              <a:gd name="connsiteX1" fmla="*/ 577151 w 577151"/>
              <a:gd name="connsiteY1" fmla="*/ 0 h 346547"/>
              <a:gd name="connsiteX2" fmla="*/ 566263 w 577151"/>
              <a:gd name="connsiteY2" fmla="*/ 337878 h 346547"/>
              <a:gd name="connsiteX3" fmla="*/ 0 w 577151"/>
              <a:gd name="connsiteY3" fmla="*/ 346547 h 346547"/>
              <a:gd name="connsiteX4" fmla="*/ 1108 w 577151"/>
              <a:gd name="connsiteY4" fmla="*/ 8667 h 346547"/>
              <a:gd name="connsiteX0" fmla="*/ 1108 w 566263"/>
              <a:gd name="connsiteY0" fmla="*/ 0 h 337880"/>
              <a:gd name="connsiteX1" fmla="*/ 559817 w 566263"/>
              <a:gd name="connsiteY1" fmla="*/ 4334 h 337880"/>
              <a:gd name="connsiteX2" fmla="*/ 566263 w 566263"/>
              <a:gd name="connsiteY2" fmla="*/ 329211 h 337880"/>
              <a:gd name="connsiteX3" fmla="*/ 0 w 566263"/>
              <a:gd name="connsiteY3" fmla="*/ 337880 h 337880"/>
              <a:gd name="connsiteX4" fmla="*/ 1108 w 566263"/>
              <a:gd name="connsiteY4" fmla="*/ 0 h 337880"/>
              <a:gd name="connsiteX0" fmla="*/ 1108 w 566263"/>
              <a:gd name="connsiteY0" fmla="*/ 0 h 337880"/>
              <a:gd name="connsiteX1" fmla="*/ 564151 w 566263"/>
              <a:gd name="connsiteY1" fmla="*/ 0 h 337880"/>
              <a:gd name="connsiteX2" fmla="*/ 566263 w 566263"/>
              <a:gd name="connsiteY2" fmla="*/ 329211 h 337880"/>
              <a:gd name="connsiteX3" fmla="*/ 0 w 566263"/>
              <a:gd name="connsiteY3" fmla="*/ 337880 h 337880"/>
              <a:gd name="connsiteX4" fmla="*/ 1108 w 566263"/>
              <a:gd name="connsiteY4" fmla="*/ 0 h 337880"/>
              <a:gd name="connsiteX0" fmla="*/ 11 w 565166"/>
              <a:gd name="connsiteY0" fmla="*/ 0 h 329306"/>
              <a:gd name="connsiteX1" fmla="*/ 563054 w 565166"/>
              <a:gd name="connsiteY1" fmla="*/ 0 h 329306"/>
              <a:gd name="connsiteX2" fmla="*/ 565166 w 565166"/>
              <a:gd name="connsiteY2" fmla="*/ 329211 h 329306"/>
              <a:gd name="connsiteX3" fmla="*/ 8428 w 565166"/>
              <a:gd name="connsiteY3" fmla="*/ 271205 h 329306"/>
              <a:gd name="connsiteX4" fmla="*/ 11 w 565166"/>
              <a:gd name="connsiteY4" fmla="*/ 0 h 329306"/>
              <a:gd name="connsiteX0" fmla="*/ 11 w 563054"/>
              <a:gd name="connsiteY0" fmla="*/ 0 h 271205"/>
              <a:gd name="connsiteX1" fmla="*/ 563054 w 563054"/>
              <a:gd name="connsiteY1" fmla="*/ 0 h 271205"/>
              <a:gd name="connsiteX2" fmla="*/ 479441 w 563054"/>
              <a:gd name="connsiteY2" fmla="*/ 262536 h 271205"/>
              <a:gd name="connsiteX3" fmla="*/ 8428 w 563054"/>
              <a:gd name="connsiteY3" fmla="*/ 271205 h 271205"/>
              <a:gd name="connsiteX4" fmla="*/ 11 w 563054"/>
              <a:gd name="connsiteY4" fmla="*/ 0 h 271205"/>
              <a:gd name="connsiteX0" fmla="*/ 11 w 486854"/>
              <a:gd name="connsiteY0" fmla="*/ 0 h 271205"/>
              <a:gd name="connsiteX1" fmla="*/ 486854 w 486854"/>
              <a:gd name="connsiteY1" fmla="*/ 9525 h 271205"/>
              <a:gd name="connsiteX2" fmla="*/ 479441 w 486854"/>
              <a:gd name="connsiteY2" fmla="*/ 262536 h 271205"/>
              <a:gd name="connsiteX3" fmla="*/ 8428 w 486854"/>
              <a:gd name="connsiteY3" fmla="*/ 271205 h 271205"/>
              <a:gd name="connsiteX4" fmla="*/ 11 w 486854"/>
              <a:gd name="connsiteY4" fmla="*/ 0 h 271205"/>
              <a:gd name="connsiteX0" fmla="*/ 11 w 486854"/>
              <a:gd name="connsiteY0" fmla="*/ 14288 h 285493"/>
              <a:gd name="connsiteX1" fmla="*/ 486854 w 486854"/>
              <a:gd name="connsiteY1" fmla="*/ 0 h 285493"/>
              <a:gd name="connsiteX2" fmla="*/ 479441 w 486854"/>
              <a:gd name="connsiteY2" fmla="*/ 276824 h 285493"/>
              <a:gd name="connsiteX3" fmla="*/ 8428 w 486854"/>
              <a:gd name="connsiteY3" fmla="*/ 285493 h 285493"/>
              <a:gd name="connsiteX4" fmla="*/ 11 w 486854"/>
              <a:gd name="connsiteY4" fmla="*/ 14288 h 285493"/>
              <a:gd name="connsiteX0" fmla="*/ 5 w 496373"/>
              <a:gd name="connsiteY0" fmla="*/ 0 h 285493"/>
              <a:gd name="connsiteX1" fmla="*/ 496373 w 496373"/>
              <a:gd name="connsiteY1" fmla="*/ 0 h 285493"/>
              <a:gd name="connsiteX2" fmla="*/ 488960 w 496373"/>
              <a:gd name="connsiteY2" fmla="*/ 276824 h 285493"/>
              <a:gd name="connsiteX3" fmla="*/ 17947 w 496373"/>
              <a:gd name="connsiteY3" fmla="*/ 285493 h 285493"/>
              <a:gd name="connsiteX4" fmla="*/ 5 w 496373"/>
              <a:gd name="connsiteY4" fmla="*/ 0 h 285493"/>
              <a:gd name="connsiteX0" fmla="*/ 11 w 486854"/>
              <a:gd name="connsiteY0" fmla="*/ 14288 h 285493"/>
              <a:gd name="connsiteX1" fmla="*/ 486854 w 486854"/>
              <a:gd name="connsiteY1" fmla="*/ 0 h 285493"/>
              <a:gd name="connsiteX2" fmla="*/ 479441 w 486854"/>
              <a:gd name="connsiteY2" fmla="*/ 276824 h 285493"/>
              <a:gd name="connsiteX3" fmla="*/ 8428 w 486854"/>
              <a:gd name="connsiteY3" fmla="*/ 285493 h 285493"/>
              <a:gd name="connsiteX4" fmla="*/ 11 w 486854"/>
              <a:gd name="connsiteY4" fmla="*/ 14288 h 285493"/>
              <a:gd name="connsiteX0" fmla="*/ 4 w 501135"/>
              <a:gd name="connsiteY0" fmla="*/ 4763 h 285493"/>
              <a:gd name="connsiteX1" fmla="*/ 501135 w 501135"/>
              <a:gd name="connsiteY1" fmla="*/ 0 h 285493"/>
              <a:gd name="connsiteX2" fmla="*/ 493722 w 501135"/>
              <a:gd name="connsiteY2" fmla="*/ 276824 h 285493"/>
              <a:gd name="connsiteX3" fmla="*/ 22709 w 501135"/>
              <a:gd name="connsiteY3" fmla="*/ 285493 h 285493"/>
              <a:gd name="connsiteX4" fmla="*/ 4 w 501135"/>
              <a:gd name="connsiteY4" fmla="*/ 4763 h 285493"/>
              <a:gd name="connsiteX0" fmla="*/ 11 w 486855"/>
              <a:gd name="connsiteY0" fmla="*/ 4763 h 285493"/>
              <a:gd name="connsiteX1" fmla="*/ 486855 w 486855"/>
              <a:gd name="connsiteY1" fmla="*/ 0 h 285493"/>
              <a:gd name="connsiteX2" fmla="*/ 479442 w 486855"/>
              <a:gd name="connsiteY2" fmla="*/ 276824 h 285493"/>
              <a:gd name="connsiteX3" fmla="*/ 8429 w 486855"/>
              <a:gd name="connsiteY3" fmla="*/ 285493 h 285493"/>
              <a:gd name="connsiteX4" fmla="*/ 11 w 486855"/>
              <a:gd name="connsiteY4" fmla="*/ 4763 h 285493"/>
              <a:gd name="connsiteX0" fmla="*/ 5 w 496374"/>
              <a:gd name="connsiteY0" fmla="*/ 4763 h 285493"/>
              <a:gd name="connsiteX1" fmla="*/ 496374 w 496374"/>
              <a:gd name="connsiteY1" fmla="*/ 0 h 285493"/>
              <a:gd name="connsiteX2" fmla="*/ 488961 w 496374"/>
              <a:gd name="connsiteY2" fmla="*/ 276824 h 285493"/>
              <a:gd name="connsiteX3" fmla="*/ 17948 w 496374"/>
              <a:gd name="connsiteY3" fmla="*/ 285493 h 285493"/>
              <a:gd name="connsiteX4" fmla="*/ 5 w 496374"/>
              <a:gd name="connsiteY4" fmla="*/ 4763 h 285493"/>
              <a:gd name="connsiteX0" fmla="*/ 5 w 503248"/>
              <a:gd name="connsiteY0" fmla="*/ 4763 h 285493"/>
              <a:gd name="connsiteX1" fmla="*/ 496374 w 503248"/>
              <a:gd name="connsiteY1" fmla="*/ 0 h 285493"/>
              <a:gd name="connsiteX2" fmla="*/ 503248 w 503248"/>
              <a:gd name="connsiteY2" fmla="*/ 281586 h 285493"/>
              <a:gd name="connsiteX3" fmla="*/ 17948 w 503248"/>
              <a:gd name="connsiteY3" fmla="*/ 285493 h 285493"/>
              <a:gd name="connsiteX4" fmla="*/ 5 w 503248"/>
              <a:gd name="connsiteY4" fmla="*/ 4763 h 285493"/>
              <a:gd name="connsiteX0" fmla="*/ 5 w 496374"/>
              <a:gd name="connsiteY0" fmla="*/ 4763 h 286348"/>
              <a:gd name="connsiteX1" fmla="*/ 496374 w 496374"/>
              <a:gd name="connsiteY1" fmla="*/ 0 h 286348"/>
              <a:gd name="connsiteX2" fmla="*/ 488961 w 496374"/>
              <a:gd name="connsiteY2" fmla="*/ 286348 h 286348"/>
              <a:gd name="connsiteX3" fmla="*/ 17948 w 496374"/>
              <a:gd name="connsiteY3" fmla="*/ 285493 h 286348"/>
              <a:gd name="connsiteX4" fmla="*/ 5 w 496374"/>
              <a:gd name="connsiteY4" fmla="*/ 4763 h 286348"/>
              <a:gd name="connsiteX0" fmla="*/ 5 w 503249"/>
              <a:gd name="connsiteY0" fmla="*/ 4763 h 285493"/>
              <a:gd name="connsiteX1" fmla="*/ 496374 w 503249"/>
              <a:gd name="connsiteY1" fmla="*/ 0 h 285493"/>
              <a:gd name="connsiteX2" fmla="*/ 503249 w 503249"/>
              <a:gd name="connsiteY2" fmla="*/ 281585 h 285493"/>
              <a:gd name="connsiteX3" fmla="*/ 17948 w 503249"/>
              <a:gd name="connsiteY3" fmla="*/ 285493 h 285493"/>
              <a:gd name="connsiteX4" fmla="*/ 5 w 503249"/>
              <a:gd name="connsiteY4" fmla="*/ 4763 h 285493"/>
              <a:gd name="connsiteX0" fmla="*/ 1107 w 485301"/>
              <a:gd name="connsiteY0" fmla="*/ 0 h 290255"/>
              <a:gd name="connsiteX1" fmla="*/ 478426 w 485301"/>
              <a:gd name="connsiteY1" fmla="*/ 4762 h 290255"/>
              <a:gd name="connsiteX2" fmla="*/ 485301 w 485301"/>
              <a:gd name="connsiteY2" fmla="*/ 286347 h 290255"/>
              <a:gd name="connsiteX3" fmla="*/ 0 w 485301"/>
              <a:gd name="connsiteY3" fmla="*/ 290255 h 290255"/>
              <a:gd name="connsiteX4" fmla="*/ 1107 w 485301"/>
              <a:gd name="connsiteY4" fmla="*/ 0 h 290255"/>
              <a:gd name="connsiteX0" fmla="*/ 1107 w 492713"/>
              <a:gd name="connsiteY0" fmla="*/ 0 h 290255"/>
              <a:gd name="connsiteX1" fmla="*/ 492713 w 492713"/>
              <a:gd name="connsiteY1" fmla="*/ 14287 h 290255"/>
              <a:gd name="connsiteX2" fmla="*/ 485301 w 492713"/>
              <a:gd name="connsiteY2" fmla="*/ 286347 h 290255"/>
              <a:gd name="connsiteX3" fmla="*/ 0 w 492713"/>
              <a:gd name="connsiteY3" fmla="*/ 290255 h 290255"/>
              <a:gd name="connsiteX4" fmla="*/ 1107 w 492713"/>
              <a:gd name="connsiteY4" fmla="*/ 0 h 290255"/>
              <a:gd name="connsiteX0" fmla="*/ 1107 w 485301"/>
              <a:gd name="connsiteY0" fmla="*/ 4763 h 295018"/>
              <a:gd name="connsiteX1" fmla="*/ 473663 w 485301"/>
              <a:gd name="connsiteY1" fmla="*/ 0 h 295018"/>
              <a:gd name="connsiteX2" fmla="*/ 485301 w 485301"/>
              <a:gd name="connsiteY2" fmla="*/ 291110 h 295018"/>
              <a:gd name="connsiteX3" fmla="*/ 0 w 485301"/>
              <a:gd name="connsiteY3" fmla="*/ 295018 h 295018"/>
              <a:gd name="connsiteX4" fmla="*/ 1107 w 485301"/>
              <a:gd name="connsiteY4" fmla="*/ 4763 h 295018"/>
              <a:gd name="connsiteX0" fmla="*/ 1107 w 492713"/>
              <a:gd name="connsiteY0" fmla="*/ 9525 h 299780"/>
              <a:gd name="connsiteX1" fmla="*/ 492713 w 492713"/>
              <a:gd name="connsiteY1" fmla="*/ 0 h 299780"/>
              <a:gd name="connsiteX2" fmla="*/ 485301 w 492713"/>
              <a:gd name="connsiteY2" fmla="*/ 295872 h 299780"/>
              <a:gd name="connsiteX3" fmla="*/ 0 w 492713"/>
              <a:gd name="connsiteY3" fmla="*/ 299780 h 299780"/>
              <a:gd name="connsiteX4" fmla="*/ 1107 w 492713"/>
              <a:gd name="connsiteY4" fmla="*/ 9525 h 299780"/>
              <a:gd name="connsiteX0" fmla="*/ 1107 w 485301"/>
              <a:gd name="connsiteY0" fmla="*/ 9525 h 299780"/>
              <a:gd name="connsiteX1" fmla="*/ 478425 w 485301"/>
              <a:gd name="connsiteY1" fmla="*/ 0 h 299780"/>
              <a:gd name="connsiteX2" fmla="*/ 485301 w 485301"/>
              <a:gd name="connsiteY2" fmla="*/ 295872 h 299780"/>
              <a:gd name="connsiteX3" fmla="*/ 0 w 485301"/>
              <a:gd name="connsiteY3" fmla="*/ 299780 h 299780"/>
              <a:gd name="connsiteX4" fmla="*/ 1107 w 485301"/>
              <a:gd name="connsiteY4" fmla="*/ 9525 h 299780"/>
              <a:gd name="connsiteX0" fmla="*/ 1107 w 485301"/>
              <a:gd name="connsiteY0" fmla="*/ 17044 h 307299"/>
              <a:gd name="connsiteX1" fmla="*/ 419100 w 485301"/>
              <a:gd name="connsiteY1" fmla="*/ 0 h 307299"/>
              <a:gd name="connsiteX2" fmla="*/ 485301 w 485301"/>
              <a:gd name="connsiteY2" fmla="*/ 303391 h 307299"/>
              <a:gd name="connsiteX3" fmla="*/ 0 w 485301"/>
              <a:gd name="connsiteY3" fmla="*/ 307299 h 307299"/>
              <a:gd name="connsiteX4" fmla="*/ 1107 w 485301"/>
              <a:gd name="connsiteY4" fmla="*/ 17044 h 307299"/>
              <a:gd name="connsiteX0" fmla="*/ 1107 w 425976"/>
              <a:gd name="connsiteY0" fmla="*/ 17044 h 307299"/>
              <a:gd name="connsiteX1" fmla="*/ 419100 w 425976"/>
              <a:gd name="connsiteY1" fmla="*/ 0 h 307299"/>
              <a:gd name="connsiteX2" fmla="*/ 425976 w 425976"/>
              <a:gd name="connsiteY2" fmla="*/ 265793 h 307299"/>
              <a:gd name="connsiteX3" fmla="*/ 0 w 425976"/>
              <a:gd name="connsiteY3" fmla="*/ 307299 h 307299"/>
              <a:gd name="connsiteX4" fmla="*/ 1107 w 425976"/>
              <a:gd name="connsiteY4" fmla="*/ 17044 h 307299"/>
              <a:gd name="connsiteX0" fmla="*/ 1107 w 425976"/>
              <a:gd name="connsiteY0" fmla="*/ 17044 h 269702"/>
              <a:gd name="connsiteX1" fmla="*/ 419100 w 425976"/>
              <a:gd name="connsiteY1" fmla="*/ 0 h 269702"/>
              <a:gd name="connsiteX2" fmla="*/ 425976 w 425976"/>
              <a:gd name="connsiteY2" fmla="*/ 265793 h 269702"/>
              <a:gd name="connsiteX3" fmla="*/ 0 w 425976"/>
              <a:gd name="connsiteY3" fmla="*/ 269702 h 269702"/>
              <a:gd name="connsiteX4" fmla="*/ 1107 w 425976"/>
              <a:gd name="connsiteY4" fmla="*/ 17044 h 269702"/>
              <a:gd name="connsiteX0" fmla="*/ 1107 w 425976"/>
              <a:gd name="connsiteY0" fmla="*/ 17044 h 269702"/>
              <a:gd name="connsiteX1" fmla="*/ 419100 w 425976"/>
              <a:gd name="connsiteY1" fmla="*/ 0 h 269702"/>
              <a:gd name="connsiteX2" fmla="*/ 425976 w 425976"/>
              <a:gd name="connsiteY2" fmla="*/ 265793 h 269702"/>
              <a:gd name="connsiteX3" fmla="*/ 0 w 425976"/>
              <a:gd name="connsiteY3" fmla="*/ 269702 h 269702"/>
              <a:gd name="connsiteX4" fmla="*/ 1107 w 425976"/>
              <a:gd name="connsiteY4" fmla="*/ 17044 h 269702"/>
              <a:gd name="connsiteX0" fmla="*/ 23355 w 425976"/>
              <a:gd name="connsiteY0" fmla="*/ 17044 h 269702"/>
              <a:gd name="connsiteX1" fmla="*/ 419100 w 425976"/>
              <a:gd name="connsiteY1" fmla="*/ 0 h 269702"/>
              <a:gd name="connsiteX2" fmla="*/ 425976 w 425976"/>
              <a:gd name="connsiteY2" fmla="*/ 265793 h 269702"/>
              <a:gd name="connsiteX3" fmla="*/ 0 w 425976"/>
              <a:gd name="connsiteY3" fmla="*/ 269702 h 269702"/>
              <a:gd name="connsiteX4" fmla="*/ 23355 w 425976"/>
              <a:gd name="connsiteY4" fmla="*/ 17044 h 269702"/>
              <a:gd name="connsiteX0" fmla="*/ 23355 w 425976"/>
              <a:gd name="connsiteY0" fmla="*/ 17044 h 269702"/>
              <a:gd name="connsiteX1" fmla="*/ 419100 w 425976"/>
              <a:gd name="connsiteY1" fmla="*/ 0 h 269702"/>
              <a:gd name="connsiteX2" fmla="*/ 425976 w 425976"/>
              <a:gd name="connsiteY2" fmla="*/ 265793 h 269702"/>
              <a:gd name="connsiteX3" fmla="*/ 0 w 425976"/>
              <a:gd name="connsiteY3" fmla="*/ 269702 h 269702"/>
              <a:gd name="connsiteX4" fmla="*/ 23355 w 425976"/>
              <a:gd name="connsiteY4" fmla="*/ 17044 h 269702"/>
              <a:gd name="connsiteX0" fmla="*/ 14 w 432298"/>
              <a:gd name="connsiteY0" fmla="*/ 17044 h 269702"/>
              <a:gd name="connsiteX1" fmla="*/ 425422 w 432298"/>
              <a:gd name="connsiteY1" fmla="*/ 0 h 269702"/>
              <a:gd name="connsiteX2" fmla="*/ 432298 w 432298"/>
              <a:gd name="connsiteY2" fmla="*/ 265793 h 269702"/>
              <a:gd name="connsiteX3" fmla="*/ 6322 w 432298"/>
              <a:gd name="connsiteY3" fmla="*/ 269702 h 269702"/>
              <a:gd name="connsiteX4" fmla="*/ 14 w 432298"/>
              <a:gd name="connsiteY4" fmla="*/ 17044 h 269702"/>
              <a:gd name="connsiteX0" fmla="*/ 15938 w 425976"/>
              <a:gd name="connsiteY0" fmla="*/ 17044 h 269702"/>
              <a:gd name="connsiteX1" fmla="*/ 419100 w 425976"/>
              <a:gd name="connsiteY1" fmla="*/ 0 h 269702"/>
              <a:gd name="connsiteX2" fmla="*/ 425976 w 425976"/>
              <a:gd name="connsiteY2" fmla="*/ 265793 h 269702"/>
              <a:gd name="connsiteX3" fmla="*/ 0 w 425976"/>
              <a:gd name="connsiteY3" fmla="*/ 269702 h 269702"/>
              <a:gd name="connsiteX4" fmla="*/ 15938 w 425976"/>
              <a:gd name="connsiteY4" fmla="*/ 17044 h 269702"/>
              <a:gd name="connsiteX0" fmla="*/ 7 w 410045"/>
              <a:gd name="connsiteY0" fmla="*/ 17044 h 265793"/>
              <a:gd name="connsiteX1" fmla="*/ 403169 w 410045"/>
              <a:gd name="connsiteY1" fmla="*/ 0 h 265793"/>
              <a:gd name="connsiteX2" fmla="*/ 410045 w 410045"/>
              <a:gd name="connsiteY2" fmla="*/ 265793 h 265793"/>
              <a:gd name="connsiteX3" fmla="*/ 13732 w 410045"/>
              <a:gd name="connsiteY3" fmla="*/ 262182 h 265793"/>
              <a:gd name="connsiteX4" fmla="*/ 7 w 410045"/>
              <a:gd name="connsiteY4" fmla="*/ 17044 h 265793"/>
              <a:gd name="connsiteX0" fmla="*/ 15938 w 425976"/>
              <a:gd name="connsiteY0" fmla="*/ 17044 h 265793"/>
              <a:gd name="connsiteX1" fmla="*/ 419100 w 425976"/>
              <a:gd name="connsiteY1" fmla="*/ 0 h 265793"/>
              <a:gd name="connsiteX2" fmla="*/ 425976 w 425976"/>
              <a:gd name="connsiteY2" fmla="*/ 265793 h 265793"/>
              <a:gd name="connsiteX3" fmla="*/ 0 w 425976"/>
              <a:gd name="connsiteY3" fmla="*/ 254662 h 265793"/>
              <a:gd name="connsiteX4" fmla="*/ 15938 w 425976"/>
              <a:gd name="connsiteY4" fmla="*/ 17044 h 265793"/>
              <a:gd name="connsiteX0" fmla="*/ 15 w 410053"/>
              <a:gd name="connsiteY0" fmla="*/ 17044 h 265793"/>
              <a:gd name="connsiteX1" fmla="*/ 403177 w 410053"/>
              <a:gd name="connsiteY1" fmla="*/ 0 h 265793"/>
              <a:gd name="connsiteX2" fmla="*/ 410053 w 410053"/>
              <a:gd name="connsiteY2" fmla="*/ 265793 h 265793"/>
              <a:gd name="connsiteX3" fmla="*/ 6325 w 410053"/>
              <a:gd name="connsiteY3" fmla="*/ 254662 h 265793"/>
              <a:gd name="connsiteX4" fmla="*/ 15 w 410053"/>
              <a:gd name="connsiteY4" fmla="*/ 17044 h 265793"/>
              <a:gd name="connsiteX0" fmla="*/ 15 w 418008"/>
              <a:gd name="connsiteY0" fmla="*/ 0 h 248749"/>
              <a:gd name="connsiteX1" fmla="*/ 418008 w 418008"/>
              <a:gd name="connsiteY1" fmla="*/ 5515 h 248749"/>
              <a:gd name="connsiteX2" fmla="*/ 410053 w 418008"/>
              <a:gd name="connsiteY2" fmla="*/ 248749 h 248749"/>
              <a:gd name="connsiteX3" fmla="*/ 6325 w 418008"/>
              <a:gd name="connsiteY3" fmla="*/ 237618 h 248749"/>
              <a:gd name="connsiteX4" fmla="*/ 15 w 418008"/>
              <a:gd name="connsiteY4" fmla="*/ 0 h 248749"/>
              <a:gd name="connsiteX0" fmla="*/ 15 w 410593"/>
              <a:gd name="connsiteY0" fmla="*/ 2004 h 250753"/>
              <a:gd name="connsiteX1" fmla="*/ 410593 w 410593"/>
              <a:gd name="connsiteY1" fmla="*/ 0 h 250753"/>
              <a:gd name="connsiteX2" fmla="*/ 410053 w 410593"/>
              <a:gd name="connsiteY2" fmla="*/ 250753 h 250753"/>
              <a:gd name="connsiteX3" fmla="*/ 6325 w 410593"/>
              <a:gd name="connsiteY3" fmla="*/ 239622 h 250753"/>
              <a:gd name="connsiteX4" fmla="*/ 15 w 410593"/>
              <a:gd name="connsiteY4" fmla="*/ 2004 h 250753"/>
              <a:gd name="connsiteX0" fmla="*/ 15 w 410593"/>
              <a:gd name="connsiteY0" fmla="*/ 2004 h 239622"/>
              <a:gd name="connsiteX1" fmla="*/ 410593 w 410593"/>
              <a:gd name="connsiteY1" fmla="*/ 0 h 239622"/>
              <a:gd name="connsiteX2" fmla="*/ 406345 w 410593"/>
              <a:gd name="connsiteY2" fmla="*/ 235714 h 239622"/>
              <a:gd name="connsiteX3" fmla="*/ 6325 w 410593"/>
              <a:gd name="connsiteY3" fmla="*/ 239622 h 239622"/>
              <a:gd name="connsiteX4" fmla="*/ 15 w 410593"/>
              <a:gd name="connsiteY4" fmla="*/ 2004 h 239622"/>
              <a:gd name="connsiteX0" fmla="*/ 12230 w 422808"/>
              <a:gd name="connsiteY0" fmla="*/ 2004 h 235714"/>
              <a:gd name="connsiteX1" fmla="*/ 422808 w 422808"/>
              <a:gd name="connsiteY1" fmla="*/ 0 h 235714"/>
              <a:gd name="connsiteX2" fmla="*/ 418560 w 422808"/>
              <a:gd name="connsiteY2" fmla="*/ 235714 h 235714"/>
              <a:gd name="connsiteX3" fmla="*/ 0 w 422808"/>
              <a:gd name="connsiteY3" fmla="*/ 232102 h 235714"/>
              <a:gd name="connsiteX4" fmla="*/ 12230 w 422808"/>
              <a:gd name="connsiteY4" fmla="*/ 2004 h 235714"/>
              <a:gd name="connsiteX0" fmla="*/ 8522 w 422808"/>
              <a:gd name="connsiteY0" fmla="*/ 2004 h 235714"/>
              <a:gd name="connsiteX1" fmla="*/ 422808 w 422808"/>
              <a:gd name="connsiteY1" fmla="*/ 0 h 235714"/>
              <a:gd name="connsiteX2" fmla="*/ 418560 w 422808"/>
              <a:gd name="connsiteY2" fmla="*/ 235714 h 235714"/>
              <a:gd name="connsiteX3" fmla="*/ 0 w 422808"/>
              <a:gd name="connsiteY3" fmla="*/ 232102 h 235714"/>
              <a:gd name="connsiteX4" fmla="*/ 8522 w 422808"/>
              <a:gd name="connsiteY4" fmla="*/ 2004 h 235714"/>
              <a:gd name="connsiteX0" fmla="*/ 8522 w 418560"/>
              <a:gd name="connsiteY0" fmla="*/ 2004 h 235714"/>
              <a:gd name="connsiteX1" fmla="*/ 415392 w 418560"/>
              <a:gd name="connsiteY1" fmla="*/ 0 h 235714"/>
              <a:gd name="connsiteX2" fmla="*/ 418560 w 418560"/>
              <a:gd name="connsiteY2" fmla="*/ 235714 h 235714"/>
              <a:gd name="connsiteX3" fmla="*/ 0 w 418560"/>
              <a:gd name="connsiteY3" fmla="*/ 232102 h 235714"/>
              <a:gd name="connsiteX4" fmla="*/ 8522 w 418560"/>
              <a:gd name="connsiteY4" fmla="*/ 2004 h 235714"/>
              <a:gd name="connsiteX0" fmla="*/ 8522 w 415391"/>
              <a:gd name="connsiteY0" fmla="*/ 2004 h 235714"/>
              <a:gd name="connsiteX1" fmla="*/ 415392 w 415391"/>
              <a:gd name="connsiteY1" fmla="*/ 0 h 235714"/>
              <a:gd name="connsiteX2" fmla="*/ 407438 w 415391"/>
              <a:gd name="connsiteY2" fmla="*/ 235714 h 235714"/>
              <a:gd name="connsiteX3" fmla="*/ 0 w 415391"/>
              <a:gd name="connsiteY3" fmla="*/ 232102 h 235714"/>
              <a:gd name="connsiteX4" fmla="*/ 8522 w 415391"/>
              <a:gd name="connsiteY4" fmla="*/ 2004 h 235714"/>
              <a:gd name="connsiteX0" fmla="*/ 8522 w 407437"/>
              <a:gd name="connsiteY0" fmla="*/ 2004 h 235714"/>
              <a:gd name="connsiteX1" fmla="*/ 404269 w 407437"/>
              <a:gd name="connsiteY1" fmla="*/ 0 h 235714"/>
              <a:gd name="connsiteX2" fmla="*/ 407438 w 407437"/>
              <a:gd name="connsiteY2" fmla="*/ 235714 h 235714"/>
              <a:gd name="connsiteX3" fmla="*/ 0 w 407437"/>
              <a:gd name="connsiteY3" fmla="*/ 232102 h 235714"/>
              <a:gd name="connsiteX4" fmla="*/ 8522 w 407437"/>
              <a:gd name="connsiteY4" fmla="*/ 2004 h 235714"/>
              <a:gd name="connsiteX0" fmla="*/ 8522 w 415468"/>
              <a:gd name="connsiteY0" fmla="*/ 2004 h 235714"/>
              <a:gd name="connsiteX1" fmla="*/ 415392 w 415468"/>
              <a:gd name="connsiteY1" fmla="*/ 0 h 235714"/>
              <a:gd name="connsiteX2" fmla="*/ 407438 w 415468"/>
              <a:gd name="connsiteY2" fmla="*/ 235714 h 235714"/>
              <a:gd name="connsiteX3" fmla="*/ 0 w 415468"/>
              <a:gd name="connsiteY3" fmla="*/ 232102 h 235714"/>
              <a:gd name="connsiteX4" fmla="*/ 8522 w 415468"/>
              <a:gd name="connsiteY4" fmla="*/ 2004 h 235714"/>
              <a:gd name="connsiteX0" fmla="*/ 8522 w 408228"/>
              <a:gd name="connsiteY0" fmla="*/ 2004 h 235714"/>
              <a:gd name="connsiteX1" fmla="*/ 407975 w 408228"/>
              <a:gd name="connsiteY1" fmla="*/ 0 h 235714"/>
              <a:gd name="connsiteX2" fmla="*/ 407438 w 408228"/>
              <a:gd name="connsiteY2" fmla="*/ 235714 h 235714"/>
              <a:gd name="connsiteX3" fmla="*/ 0 w 408228"/>
              <a:gd name="connsiteY3" fmla="*/ 232102 h 235714"/>
              <a:gd name="connsiteX4" fmla="*/ 8522 w 408228"/>
              <a:gd name="connsiteY4" fmla="*/ 2004 h 23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228" h="235714">
                <a:moveTo>
                  <a:pt x="8522" y="2004"/>
                </a:moveTo>
                <a:lnTo>
                  <a:pt x="407975" y="0"/>
                </a:lnTo>
                <a:cubicBezTo>
                  <a:pt x="409031" y="78571"/>
                  <a:pt x="406382" y="157143"/>
                  <a:pt x="407438" y="235714"/>
                </a:cubicBezTo>
                <a:lnTo>
                  <a:pt x="0" y="232102"/>
                </a:lnTo>
                <a:cubicBezTo>
                  <a:pt x="369" y="126698"/>
                  <a:pt x="8153" y="107408"/>
                  <a:pt x="8522" y="2004"/>
                </a:cubicBezTo>
                <a:close/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E88449B-2AA1-FAAC-23FB-D926CB0AB579}"/>
              </a:ext>
            </a:extLst>
          </p:cNvPr>
          <p:cNvSpPr/>
          <p:nvPr/>
        </p:nvSpPr>
        <p:spPr>
          <a:xfrm>
            <a:off x="6434138" y="2819400"/>
            <a:ext cx="361950" cy="333375"/>
          </a:xfrm>
          <a:custGeom>
            <a:avLst/>
            <a:gdLst>
              <a:gd name="connsiteX0" fmla="*/ 71437 w 361950"/>
              <a:gd name="connsiteY0" fmla="*/ 333375 h 333375"/>
              <a:gd name="connsiteX1" fmla="*/ 347662 w 361950"/>
              <a:gd name="connsiteY1" fmla="*/ 247650 h 333375"/>
              <a:gd name="connsiteX2" fmla="*/ 361950 w 361950"/>
              <a:gd name="connsiteY2" fmla="*/ 23813 h 333375"/>
              <a:gd name="connsiteX3" fmla="*/ 228600 w 361950"/>
              <a:gd name="connsiteY3" fmla="*/ 0 h 333375"/>
              <a:gd name="connsiteX4" fmla="*/ 0 w 361950"/>
              <a:gd name="connsiteY4" fmla="*/ 233363 h 333375"/>
              <a:gd name="connsiteX5" fmla="*/ 33337 w 361950"/>
              <a:gd name="connsiteY5" fmla="*/ 276225 h 333375"/>
              <a:gd name="connsiteX6" fmla="*/ 71437 w 361950"/>
              <a:gd name="connsiteY6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950" h="333375">
                <a:moveTo>
                  <a:pt x="71437" y="333375"/>
                </a:moveTo>
                <a:lnTo>
                  <a:pt x="347662" y="247650"/>
                </a:lnTo>
                <a:lnTo>
                  <a:pt x="361950" y="23813"/>
                </a:lnTo>
                <a:lnTo>
                  <a:pt x="228600" y="0"/>
                </a:lnTo>
                <a:lnTo>
                  <a:pt x="0" y="233363"/>
                </a:lnTo>
                <a:lnTo>
                  <a:pt x="33337" y="276225"/>
                </a:lnTo>
                <a:lnTo>
                  <a:pt x="71437" y="333375"/>
                </a:lnTo>
                <a:close/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8CB4C1A-5B55-F86B-5158-C5CA3C39441E}"/>
              </a:ext>
            </a:extLst>
          </p:cNvPr>
          <p:cNvSpPr/>
          <p:nvPr/>
        </p:nvSpPr>
        <p:spPr>
          <a:xfrm>
            <a:off x="8393906" y="4319588"/>
            <a:ext cx="261938" cy="152400"/>
          </a:xfrm>
          <a:custGeom>
            <a:avLst/>
            <a:gdLst>
              <a:gd name="connsiteX0" fmla="*/ 0 w 261938"/>
              <a:gd name="connsiteY0" fmla="*/ 2381 h 152400"/>
              <a:gd name="connsiteX1" fmla="*/ 261938 w 261938"/>
              <a:gd name="connsiteY1" fmla="*/ 0 h 152400"/>
              <a:gd name="connsiteX2" fmla="*/ 259557 w 261938"/>
              <a:gd name="connsiteY2" fmla="*/ 152400 h 152400"/>
              <a:gd name="connsiteX3" fmla="*/ 2382 w 261938"/>
              <a:gd name="connsiteY3" fmla="*/ 150018 h 152400"/>
              <a:gd name="connsiteX4" fmla="*/ 0 w 261938"/>
              <a:gd name="connsiteY4" fmla="*/ 2381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938" h="152400">
                <a:moveTo>
                  <a:pt x="0" y="2381"/>
                </a:moveTo>
                <a:lnTo>
                  <a:pt x="261938" y="0"/>
                </a:lnTo>
                <a:cubicBezTo>
                  <a:pt x="261144" y="50800"/>
                  <a:pt x="260351" y="101600"/>
                  <a:pt x="259557" y="152400"/>
                </a:cubicBezTo>
                <a:lnTo>
                  <a:pt x="2382" y="150018"/>
                </a:lnTo>
                <a:lnTo>
                  <a:pt x="0" y="2381"/>
                </a:lnTo>
                <a:close/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47952EB-DEB5-69DC-24E0-C8F5C8C854C9}"/>
              </a:ext>
            </a:extLst>
          </p:cNvPr>
          <p:cNvSpPr/>
          <p:nvPr/>
        </p:nvSpPr>
        <p:spPr>
          <a:xfrm>
            <a:off x="8393906" y="4471988"/>
            <a:ext cx="271463" cy="154781"/>
          </a:xfrm>
          <a:custGeom>
            <a:avLst/>
            <a:gdLst>
              <a:gd name="connsiteX0" fmla="*/ 264319 w 271463"/>
              <a:gd name="connsiteY0" fmla="*/ 0 h 154781"/>
              <a:gd name="connsiteX1" fmla="*/ 271463 w 271463"/>
              <a:gd name="connsiteY1" fmla="*/ 152400 h 154781"/>
              <a:gd name="connsiteX2" fmla="*/ 7144 w 271463"/>
              <a:gd name="connsiteY2" fmla="*/ 154781 h 154781"/>
              <a:gd name="connsiteX3" fmla="*/ 0 w 271463"/>
              <a:gd name="connsiteY3" fmla="*/ 0 h 154781"/>
              <a:gd name="connsiteX4" fmla="*/ 264319 w 271463"/>
              <a:gd name="connsiteY4" fmla="*/ 0 h 15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463" h="154781">
                <a:moveTo>
                  <a:pt x="264319" y="0"/>
                </a:moveTo>
                <a:lnTo>
                  <a:pt x="271463" y="152400"/>
                </a:lnTo>
                <a:lnTo>
                  <a:pt x="7144" y="154781"/>
                </a:lnTo>
                <a:lnTo>
                  <a:pt x="0" y="0"/>
                </a:lnTo>
                <a:lnTo>
                  <a:pt x="264319" y="0"/>
                </a:lnTo>
                <a:close/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B83A432-E84A-2ECF-9F47-0EAF4C624099}"/>
              </a:ext>
            </a:extLst>
          </p:cNvPr>
          <p:cNvSpPr/>
          <p:nvPr/>
        </p:nvSpPr>
        <p:spPr>
          <a:xfrm>
            <a:off x="8029575" y="4181475"/>
            <a:ext cx="261938" cy="152400"/>
          </a:xfrm>
          <a:custGeom>
            <a:avLst/>
            <a:gdLst>
              <a:gd name="connsiteX0" fmla="*/ 0 w 261938"/>
              <a:gd name="connsiteY0" fmla="*/ 0 h 152400"/>
              <a:gd name="connsiteX1" fmla="*/ 259556 w 261938"/>
              <a:gd name="connsiteY1" fmla="*/ 0 h 152400"/>
              <a:gd name="connsiteX2" fmla="*/ 261938 w 261938"/>
              <a:gd name="connsiteY2" fmla="*/ 147638 h 152400"/>
              <a:gd name="connsiteX3" fmla="*/ 2381 w 261938"/>
              <a:gd name="connsiteY3" fmla="*/ 152400 h 152400"/>
              <a:gd name="connsiteX4" fmla="*/ 0 w 261938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938" h="152400">
                <a:moveTo>
                  <a:pt x="0" y="0"/>
                </a:moveTo>
                <a:lnTo>
                  <a:pt x="259556" y="0"/>
                </a:lnTo>
                <a:lnTo>
                  <a:pt x="261938" y="147638"/>
                </a:lnTo>
                <a:lnTo>
                  <a:pt x="2381" y="152400"/>
                </a:lnTo>
                <a:cubicBezTo>
                  <a:pt x="1587" y="101600"/>
                  <a:pt x="794" y="50800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2CFA640-AF7D-5A53-A4CD-3649AD5A2B5F}"/>
              </a:ext>
            </a:extLst>
          </p:cNvPr>
          <p:cNvSpPr/>
          <p:nvPr/>
        </p:nvSpPr>
        <p:spPr>
          <a:xfrm>
            <a:off x="5912644" y="3328988"/>
            <a:ext cx="183356" cy="323850"/>
          </a:xfrm>
          <a:custGeom>
            <a:avLst/>
            <a:gdLst>
              <a:gd name="connsiteX0" fmla="*/ 7144 w 183356"/>
              <a:gd name="connsiteY0" fmla="*/ 323850 h 323850"/>
              <a:gd name="connsiteX1" fmla="*/ 183356 w 183356"/>
              <a:gd name="connsiteY1" fmla="*/ 321468 h 323850"/>
              <a:gd name="connsiteX2" fmla="*/ 169069 w 183356"/>
              <a:gd name="connsiteY2" fmla="*/ 57150 h 323850"/>
              <a:gd name="connsiteX3" fmla="*/ 142875 w 183356"/>
              <a:gd name="connsiteY3" fmla="*/ 30956 h 323850"/>
              <a:gd name="connsiteX4" fmla="*/ 0 w 183356"/>
              <a:gd name="connsiteY4" fmla="*/ 0 h 323850"/>
              <a:gd name="connsiteX5" fmla="*/ 7144 w 183356"/>
              <a:gd name="connsiteY5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356" h="323850">
                <a:moveTo>
                  <a:pt x="7144" y="323850"/>
                </a:moveTo>
                <a:lnTo>
                  <a:pt x="183356" y="321468"/>
                </a:lnTo>
                <a:lnTo>
                  <a:pt x="169069" y="57150"/>
                </a:lnTo>
                <a:lnTo>
                  <a:pt x="142875" y="30956"/>
                </a:lnTo>
                <a:lnTo>
                  <a:pt x="0" y="0"/>
                </a:lnTo>
                <a:cubicBezTo>
                  <a:pt x="1587" y="100012"/>
                  <a:pt x="3175" y="200025"/>
                  <a:pt x="7144" y="323850"/>
                </a:cubicBezTo>
                <a:close/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9A1CA86-239E-9A30-E008-DE42DB31AB31}"/>
              </a:ext>
            </a:extLst>
          </p:cNvPr>
          <p:cNvCxnSpPr>
            <a:cxnSpLocks/>
          </p:cNvCxnSpPr>
          <p:nvPr/>
        </p:nvCxnSpPr>
        <p:spPr>
          <a:xfrm flipV="1">
            <a:off x="2972872" y="4626769"/>
            <a:ext cx="636090" cy="25816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B4BA6A3-466D-CD1C-A1BA-BBA162114D77}"/>
              </a:ext>
            </a:extLst>
          </p:cNvPr>
          <p:cNvSpPr/>
          <p:nvPr/>
        </p:nvSpPr>
        <p:spPr>
          <a:xfrm>
            <a:off x="1800225" y="4243388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B1B42E-C184-778D-01BD-471F14312F32}"/>
              </a:ext>
            </a:extLst>
          </p:cNvPr>
          <p:cNvSpPr/>
          <p:nvPr/>
        </p:nvSpPr>
        <p:spPr>
          <a:xfrm>
            <a:off x="3072104" y="4095769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267709-7D96-5704-2CDE-3018EB26A6E0}"/>
              </a:ext>
            </a:extLst>
          </p:cNvPr>
          <p:cNvSpPr/>
          <p:nvPr/>
        </p:nvSpPr>
        <p:spPr>
          <a:xfrm>
            <a:off x="3072104" y="3960811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BFECCC-1900-2E78-FE8D-0BA082ACE405}"/>
              </a:ext>
            </a:extLst>
          </p:cNvPr>
          <p:cNvSpPr/>
          <p:nvPr/>
        </p:nvSpPr>
        <p:spPr>
          <a:xfrm>
            <a:off x="3076575" y="3821586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8CFBA-32F9-DBB0-29AA-D6BA0476EA1C}"/>
              </a:ext>
            </a:extLst>
          </p:cNvPr>
          <p:cNvSpPr/>
          <p:nvPr/>
        </p:nvSpPr>
        <p:spPr>
          <a:xfrm>
            <a:off x="5581828" y="3533794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D60B5C-E8D6-D461-B21B-02F394FDA5FF}"/>
              </a:ext>
            </a:extLst>
          </p:cNvPr>
          <p:cNvSpPr/>
          <p:nvPr/>
        </p:nvSpPr>
        <p:spPr>
          <a:xfrm>
            <a:off x="4715166" y="3533794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35126E-635E-7295-DEE6-6624A22CF763}"/>
              </a:ext>
            </a:extLst>
          </p:cNvPr>
          <p:cNvSpPr/>
          <p:nvPr/>
        </p:nvSpPr>
        <p:spPr>
          <a:xfrm>
            <a:off x="5353696" y="3339779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0E99EA-26CB-7DB3-DF3E-97E92BCED69B}"/>
              </a:ext>
            </a:extLst>
          </p:cNvPr>
          <p:cNvSpPr/>
          <p:nvPr/>
        </p:nvSpPr>
        <p:spPr>
          <a:xfrm rot="826236">
            <a:off x="5360264" y="2695161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A9BBA2-9DED-971A-EF6E-810387ACF456}"/>
              </a:ext>
            </a:extLst>
          </p:cNvPr>
          <p:cNvSpPr/>
          <p:nvPr/>
        </p:nvSpPr>
        <p:spPr>
          <a:xfrm>
            <a:off x="5353696" y="3538985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4D52D8-92A6-2CFB-C393-CEC1A45DE036}"/>
              </a:ext>
            </a:extLst>
          </p:cNvPr>
          <p:cNvSpPr/>
          <p:nvPr/>
        </p:nvSpPr>
        <p:spPr>
          <a:xfrm>
            <a:off x="4983089" y="3533794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98CBC8-FBF3-F496-9E73-99C163B4A859}"/>
              </a:ext>
            </a:extLst>
          </p:cNvPr>
          <p:cNvSpPr/>
          <p:nvPr/>
        </p:nvSpPr>
        <p:spPr>
          <a:xfrm>
            <a:off x="4988384" y="3372688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1EB8DBF-E0ED-0887-AD96-9C02DB81CD78}"/>
              </a:ext>
            </a:extLst>
          </p:cNvPr>
          <p:cNvSpPr/>
          <p:nvPr/>
        </p:nvSpPr>
        <p:spPr>
          <a:xfrm>
            <a:off x="1519238" y="2005013"/>
            <a:ext cx="4233862" cy="2638425"/>
          </a:xfrm>
          <a:custGeom>
            <a:avLst/>
            <a:gdLst>
              <a:gd name="connsiteX0" fmla="*/ 4762 w 4233862"/>
              <a:gd name="connsiteY0" fmla="*/ 2424112 h 2638425"/>
              <a:gd name="connsiteX1" fmla="*/ 0 w 4233862"/>
              <a:gd name="connsiteY1" fmla="*/ 1762125 h 2638425"/>
              <a:gd name="connsiteX2" fmla="*/ 223837 w 4233862"/>
              <a:gd name="connsiteY2" fmla="*/ 1757362 h 2638425"/>
              <a:gd name="connsiteX3" fmla="*/ 219075 w 4233862"/>
              <a:gd name="connsiteY3" fmla="*/ 1457325 h 2638425"/>
              <a:gd name="connsiteX4" fmla="*/ 762000 w 4233862"/>
              <a:gd name="connsiteY4" fmla="*/ 95250 h 2638425"/>
              <a:gd name="connsiteX5" fmla="*/ 938212 w 4233862"/>
              <a:gd name="connsiteY5" fmla="*/ 4762 h 2638425"/>
              <a:gd name="connsiteX6" fmla="*/ 1071562 w 4233862"/>
              <a:gd name="connsiteY6" fmla="*/ 0 h 2638425"/>
              <a:gd name="connsiteX7" fmla="*/ 3862387 w 4233862"/>
              <a:gd name="connsiteY7" fmla="*/ 561975 h 2638425"/>
              <a:gd name="connsiteX8" fmla="*/ 3814762 w 4233862"/>
              <a:gd name="connsiteY8" fmla="*/ 819150 h 2638425"/>
              <a:gd name="connsiteX9" fmla="*/ 3881437 w 4233862"/>
              <a:gd name="connsiteY9" fmla="*/ 823912 h 2638425"/>
              <a:gd name="connsiteX10" fmla="*/ 3852862 w 4233862"/>
              <a:gd name="connsiteY10" fmla="*/ 933450 h 2638425"/>
              <a:gd name="connsiteX11" fmla="*/ 4162425 w 4233862"/>
              <a:gd name="connsiteY11" fmla="*/ 981075 h 2638425"/>
              <a:gd name="connsiteX12" fmla="*/ 4114800 w 4233862"/>
              <a:gd name="connsiteY12" fmla="*/ 1281112 h 2638425"/>
              <a:gd name="connsiteX13" fmla="*/ 4214812 w 4233862"/>
              <a:gd name="connsiteY13" fmla="*/ 1300162 h 2638425"/>
              <a:gd name="connsiteX14" fmla="*/ 4233862 w 4233862"/>
              <a:gd name="connsiteY14" fmla="*/ 1647825 h 2638425"/>
              <a:gd name="connsiteX15" fmla="*/ 2747962 w 4233862"/>
              <a:gd name="connsiteY15" fmla="*/ 1662112 h 2638425"/>
              <a:gd name="connsiteX16" fmla="*/ 2767012 w 4233862"/>
              <a:gd name="connsiteY16" fmla="*/ 2638425 h 2638425"/>
              <a:gd name="connsiteX17" fmla="*/ 1519237 w 4233862"/>
              <a:gd name="connsiteY17" fmla="*/ 2633662 h 2638425"/>
              <a:gd name="connsiteX18" fmla="*/ 1504950 w 4233862"/>
              <a:gd name="connsiteY18" fmla="*/ 2419350 h 2638425"/>
              <a:gd name="connsiteX19" fmla="*/ 4762 w 4233862"/>
              <a:gd name="connsiteY19" fmla="*/ 2424112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33862" h="2638425">
                <a:moveTo>
                  <a:pt x="4762" y="2424112"/>
                </a:moveTo>
                <a:cubicBezTo>
                  <a:pt x="3175" y="2203450"/>
                  <a:pt x="1587" y="1982787"/>
                  <a:pt x="0" y="1762125"/>
                </a:cubicBezTo>
                <a:lnTo>
                  <a:pt x="223837" y="1757362"/>
                </a:lnTo>
                <a:cubicBezTo>
                  <a:pt x="222250" y="1657350"/>
                  <a:pt x="220662" y="1557337"/>
                  <a:pt x="219075" y="1457325"/>
                </a:cubicBezTo>
                <a:lnTo>
                  <a:pt x="762000" y="95250"/>
                </a:lnTo>
                <a:lnTo>
                  <a:pt x="938212" y="4762"/>
                </a:lnTo>
                <a:lnTo>
                  <a:pt x="1071562" y="0"/>
                </a:lnTo>
                <a:lnTo>
                  <a:pt x="3862387" y="561975"/>
                </a:lnTo>
                <a:lnTo>
                  <a:pt x="3814762" y="819150"/>
                </a:lnTo>
                <a:lnTo>
                  <a:pt x="3881437" y="823912"/>
                </a:lnTo>
                <a:lnTo>
                  <a:pt x="3852862" y="933450"/>
                </a:lnTo>
                <a:lnTo>
                  <a:pt x="4162425" y="981075"/>
                </a:lnTo>
                <a:lnTo>
                  <a:pt x="4114800" y="1281112"/>
                </a:lnTo>
                <a:lnTo>
                  <a:pt x="4214812" y="1300162"/>
                </a:lnTo>
                <a:lnTo>
                  <a:pt x="4233862" y="1647825"/>
                </a:lnTo>
                <a:lnTo>
                  <a:pt x="2747962" y="1662112"/>
                </a:lnTo>
                <a:lnTo>
                  <a:pt x="2767012" y="2638425"/>
                </a:lnTo>
                <a:lnTo>
                  <a:pt x="1519237" y="2633662"/>
                </a:lnTo>
                <a:lnTo>
                  <a:pt x="1504950" y="2419350"/>
                </a:lnTo>
                <a:lnTo>
                  <a:pt x="4762" y="2424112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7E69D78-F6DA-8030-9989-DA089D932533}"/>
              </a:ext>
            </a:extLst>
          </p:cNvPr>
          <p:cNvSpPr/>
          <p:nvPr/>
        </p:nvSpPr>
        <p:spPr>
          <a:xfrm>
            <a:off x="2433638" y="2719388"/>
            <a:ext cx="1838325" cy="942975"/>
          </a:xfrm>
          <a:custGeom>
            <a:avLst/>
            <a:gdLst>
              <a:gd name="connsiteX0" fmla="*/ 0 w 1838325"/>
              <a:gd name="connsiteY0" fmla="*/ 942975 h 942975"/>
              <a:gd name="connsiteX1" fmla="*/ 0 w 1838325"/>
              <a:gd name="connsiteY1" fmla="*/ 809625 h 942975"/>
              <a:gd name="connsiteX2" fmla="*/ 309562 w 1838325"/>
              <a:gd name="connsiteY2" fmla="*/ 33337 h 942975"/>
              <a:gd name="connsiteX3" fmla="*/ 404812 w 1838325"/>
              <a:gd name="connsiteY3" fmla="*/ 0 h 942975"/>
              <a:gd name="connsiteX4" fmla="*/ 866775 w 1838325"/>
              <a:gd name="connsiteY4" fmla="*/ 95250 h 942975"/>
              <a:gd name="connsiteX5" fmla="*/ 866775 w 1838325"/>
              <a:gd name="connsiteY5" fmla="*/ 57150 h 942975"/>
              <a:gd name="connsiteX6" fmla="*/ 1819275 w 1838325"/>
              <a:gd name="connsiteY6" fmla="*/ 266700 h 942975"/>
              <a:gd name="connsiteX7" fmla="*/ 1838325 w 1838325"/>
              <a:gd name="connsiteY7" fmla="*/ 942975 h 942975"/>
              <a:gd name="connsiteX8" fmla="*/ 0 w 1838325"/>
              <a:gd name="connsiteY8" fmla="*/ 94297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8325" h="942975">
                <a:moveTo>
                  <a:pt x="0" y="942975"/>
                </a:moveTo>
                <a:lnTo>
                  <a:pt x="0" y="809625"/>
                </a:lnTo>
                <a:lnTo>
                  <a:pt x="309562" y="33337"/>
                </a:lnTo>
                <a:lnTo>
                  <a:pt x="404812" y="0"/>
                </a:lnTo>
                <a:lnTo>
                  <a:pt x="866775" y="95250"/>
                </a:lnTo>
                <a:lnTo>
                  <a:pt x="866775" y="57150"/>
                </a:lnTo>
                <a:lnTo>
                  <a:pt x="1819275" y="266700"/>
                </a:lnTo>
                <a:lnTo>
                  <a:pt x="1838325" y="942975"/>
                </a:lnTo>
                <a:lnTo>
                  <a:pt x="0" y="942975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5EB2CA-2A44-B476-38BB-197C15AB7CDD}"/>
              </a:ext>
            </a:extLst>
          </p:cNvPr>
          <p:cNvSpPr/>
          <p:nvPr/>
        </p:nvSpPr>
        <p:spPr>
          <a:xfrm rot="6734997">
            <a:off x="2083741" y="2736010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6F37A6-2D89-7547-874F-5C9073DB25AB}"/>
              </a:ext>
            </a:extLst>
          </p:cNvPr>
          <p:cNvSpPr/>
          <p:nvPr/>
        </p:nvSpPr>
        <p:spPr>
          <a:xfrm rot="5400000">
            <a:off x="6175268" y="3527923"/>
            <a:ext cx="15022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F40F51-9A7F-973A-2D7E-A9DBDAC06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35680">
            <a:off x="3435093" y="2313709"/>
            <a:ext cx="164606" cy="91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9476E1-A216-EC6C-2606-BCF7748F4DC0}"/>
              </a:ext>
            </a:extLst>
          </p:cNvPr>
          <p:cNvSpPr txBox="1"/>
          <p:nvPr/>
        </p:nvSpPr>
        <p:spPr>
          <a:xfrm>
            <a:off x="4796852" y="2899720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Pending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B0989-2E8C-040C-9A77-FA997DEF2783}"/>
              </a:ext>
            </a:extLst>
          </p:cNvPr>
          <p:cNvSpPr txBox="1"/>
          <p:nvPr/>
        </p:nvSpPr>
        <p:spPr>
          <a:xfrm>
            <a:off x="6313735" y="286618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Pending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8CB611-EC68-6FE2-865C-9A7BD1F311DA}"/>
              </a:ext>
            </a:extLst>
          </p:cNvPr>
          <p:cNvSpPr txBox="1"/>
          <p:nvPr/>
        </p:nvSpPr>
        <p:spPr>
          <a:xfrm>
            <a:off x="4452609" y="3079335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Pending</a:t>
            </a:r>
          </a:p>
        </p:txBody>
      </p:sp>
    </p:spTree>
    <p:extLst>
      <p:ext uri="{BB962C8B-B14F-4D97-AF65-F5344CB8AC3E}">
        <p14:creationId xmlns:p14="http://schemas.microsoft.com/office/powerpoint/2010/main" val="337572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0763-11F3-42C4-A6F6-BB12878A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8A2A26-AF25-477C-A742-7D6EFD148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058400" cy="7772401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3868C2-F5DF-48D4-B7B8-75F657350B72}"/>
              </a:ext>
            </a:extLst>
          </p:cNvPr>
          <p:cNvGrpSpPr/>
          <p:nvPr/>
        </p:nvGrpSpPr>
        <p:grpSpPr>
          <a:xfrm>
            <a:off x="9475089" y="7102210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8A0BEE58-9BB0-453B-B558-3C9559168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BF6506-C19E-4EB6-B08B-399CB576691E}"/>
                </a:ext>
              </a:extLst>
            </p:cNvPr>
            <p:cNvSpPr txBox="1"/>
            <p:nvPr/>
          </p:nvSpPr>
          <p:spPr>
            <a:xfrm>
              <a:off x="9643137" y="7403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79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09AF-AC5F-4A52-9FC0-07656BB6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B6D2FFC4-4544-4197-B5DC-336280F01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r="8063" b="2879"/>
          <a:stretch/>
        </p:blipFill>
        <p:spPr>
          <a:xfrm>
            <a:off x="-1" y="0"/>
            <a:ext cx="9998529" cy="7543800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92A838-DD9A-4C74-9B0B-52068A7077BD}"/>
              </a:ext>
            </a:extLst>
          </p:cNvPr>
          <p:cNvGrpSpPr/>
          <p:nvPr/>
        </p:nvGrpSpPr>
        <p:grpSpPr>
          <a:xfrm>
            <a:off x="9436989" y="6850325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F9051C66-9248-47F0-B48B-DD481E035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35134F-C67F-4C81-B23C-190D229A7CF0}"/>
                </a:ext>
              </a:extLst>
            </p:cNvPr>
            <p:cNvSpPr txBox="1"/>
            <p:nvPr/>
          </p:nvSpPr>
          <p:spPr>
            <a:xfrm>
              <a:off x="9643137" y="7403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79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7270C-10CF-4979-AD65-2A13B60F4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28C01960-FBD2-4126-BDE5-F1CE80FA6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3667" r="17285" b="1712"/>
          <a:stretch/>
        </p:blipFill>
        <p:spPr>
          <a:xfrm>
            <a:off x="152400" y="200025"/>
            <a:ext cx="9753600" cy="7372350"/>
          </a:xfrm>
          <a:ln w="15875"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0408DC-54F0-44A4-B3D0-ED7E514113A5}"/>
              </a:ext>
            </a:extLst>
          </p:cNvPr>
          <p:cNvGrpSpPr/>
          <p:nvPr/>
        </p:nvGrpSpPr>
        <p:grpSpPr>
          <a:xfrm>
            <a:off x="9464929" y="7064110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B65F0EF5-7D1F-4CD6-A7D6-25A4A968B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D91022-18EB-4836-9FF0-1E0A5DF3CC40}"/>
                </a:ext>
              </a:extLst>
            </p:cNvPr>
            <p:cNvSpPr txBox="1"/>
            <p:nvPr/>
          </p:nvSpPr>
          <p:spPr>
            <a:xfrm>
              <a:off x="9643137" y="7403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905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E3022-1DD3-4BA0-BA94-ED9B341A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C936D48C-9B25-422A-AEF1-7E34CD1CA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5451" r="17534" b="2007"/>
          <a:stretch/>
        </p:blipFill>
        <p:spPr>
          <a:xfrm>
            <a:off x="123824" y="128060"/>
            <a:ext cx="9839325" cy="7463365"/>
          </a:xfrm>
          <a:ln w="19050"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89A8D8-3FAA-4363-A23D-0D264D716953}"/>
              </a:ext>
            </a:extLst>
          </p:cNvPr>
          <p:cNvGrpSpPr/>
          <p:nvPr/>
        </p:nvGrpSpPr>
        <p:grpSpPr>
          <a:xfrm>
            <a:off x="9522078" y="7083160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E33EF9DB-7209-4593-86AF-3526A720A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DBC3C7-5AA4-411B-A142-E6C108387616}"/>
                </a:ext>
              </a:extLst>
            </p:cNvPr>
            <p:cNvSpPr txBox="1"/>
            <p:nvPr/>
          </p:nvSpPr>
          <p:spPr>
            <a:xfrm>
              <a:off x="9643137" y="7403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29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894F1-DE89-45EF-8650-49270C0E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BCE6876-4667-4698-80F1-409457242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5081" r="9804" b="52819"/>
          <a:stretch/>
        </p:blipFill>
        <p:spPr>
          <a:xfrm>
            <a:off x="95219" y="700087"/>
            <a:ext cx="9867961" cy="6372225"/>
          </a:xfrm>
          <a:ln w="19050"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2971D9-A25E-400B-9F8E-457DAE0FAA86}"/>
              </a:ext>
            </a:extLst>
          </p:cNvPr>
          <p:cNvGrpSpPr/>
          <p:nvPr/>
        </p:nvGrpSpPr>
        <p:grpSpPr>
          <a:xfrm>
            <a:off x="9522109" y="7104456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72D96431-FE45-42AA-8646-C34A7F675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4F897D-8B44-415F-BE31-E356F265029D}"/>
                </a:ext>
              </a:extLst>
            </p:cNvPr>
            <p:cNvSpPr txBox="1"/>
            <p:nvPr/>
          </p:nvSpPr>
          <p:spPr>
            <a:xfrm>
              <a:off x="9643137" y="7403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93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15D6F3B2-4BA4-C63C-1561-1C2BBAEC9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7" y="168039"/>
            <a:ext cx="9737706" cy="6368947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2971D9-A25E-400B-9F8E-457DAE0FAA86}"/>
              </a:ext>
            </a:extLst>
          </p:cNvPr>
          <p:cNvGrpSpPr/>
          <p:nvPr/>
        </p:nvGrpSpPr>
        <p:grpSpPr>
          <a:xfrm>
            <a:off x="9522109" y="7104456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72D96431-FE45-42AA-8646-C34A7F675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4F897D-8B44-415F-BE31-E356F265029D}"/>
                </a:ext>
              </a:extLst>
            </p:cNvPr>
            <p:cNvSpPr txBox="1"/>
            <p:nvPr/>
          </p:nvSpPr>
          <p:spPr>
            <a:xfrm>
              <a:off x="9643137" y="7403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2AA2501-9B26-49A9-BFE9-2047E9BF8ACC}"/>
              </a:ext>
            </a:extLst>
          </p:cNvPr>
          <p:cNvSpPr txBox="1"/>
          <p:nvPr/>
        </p:nvSpPr>
        <p:spPr>
          <a:xfrm>
            <a:off x="276225" y="229144"/>
            <a:ext cx="16476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74877"/>
                </a:solidFill>
              </a:rPr>
              <a:t>Covenants Map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9F148-24A5-49A2-9763-09A17B18F386}"/>
              </a:ext>
            </a:extLst>
          </p:cNvPr>
          <p:cNvSpPr txBox="1"/>
          <p:nvPr/>
        </p:nvSpPr>
        <p:spPr>
          <a:xfrm>
            <a:off x="180857" y="6958029"/>
            <a:ext cx="701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74877"/>
                </a:solidFill>
              </a:rPr>
              <a:t>Contact the City of Lexington for a copy of the covenant in each area. An </a:t>
            </a:r>
          </a:p>
          <a:p>
            <a:r>
              <a:rPr lang="en-US" dirty="0">
                <a:solidFill>
                  <a:srgbClr val="974877"/>
                </a:solidFill>
              </a:rPr>
              <a:t>example is on the following pages.</a:t>
            </a:r>
          </a:p>
        </p:txBody>
      </p:sp>
    </p:spTree>
    <p:extLst>
      <p:ext uri="{BB962C8B-B14F-4D97-AF65-F5344CB8AC3E}">
        <p14:creationId xmlns:p14="http://schemas.microsoft.com/office/powerpoint/2010/main" val="1457432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2" descr="Text, letter&#10;&#10;Description automatically generated">
            <a:extLst>
              <a:ext uri="{FF2B5EF4-FFF2-40B4-BE49-F238E27FC236}">
                <a16:creationId xmlns:a16="http://schemas.microsoft.com/office/drawing/2014/main" id="{3DAF8957-8AFC-466A-9F7E-D1618D865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1297" y="-1134858"/>
            <a:ext cx="7717025" cy="9986740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DB7D0C-B000-4781-AB37-011D7C22AC82}"/>
              </a:ext>
            </a:extLst>
          </p:cNvPr>
          <p:cNvGrpSpPr/>
          <p:nvPr/>
        </p:nvGrpSpPr>
        <p:grpSpPr>
          <a:xfrm>
            <a:off x="9522109" y="7104456"/>
            <a:ext cx="441071" cy="508265"/>
            <a:chOff x="9589389" y="7264135"/>
            <a:chExt cx="441071" cy="508265"/>
          </a:xfrm>
        </p:grpSpPr>
        <p:pic>
          <p:nvPicPr>
            <p:cNvPr id="7" name="Picture 6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F8769FA0-7135-4DE5-9A43-C05EC2649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389" y="7264135"/>
              <a:ext cx="441071" cy="5082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62430-88FE-446E-AD58-25F774117679}"/>
                </a:ext>
              </a:extLst>
            </p:cNvPr>
            <p:cNvSpPr txBox="1"/>
            <p:nvPr/>
          </p:nvSpPr>
          <p:spPr>
            <a:xfrm>
              <a:off x="9643137" y="7403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803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2584</TotalTime>
  <Words>147</Words>
  <Application>Microsoft Office PowerPoint</Application>
  <PresentationFormat>Custom</PresentationFormat>
  <Paragraphs>44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Brecks</dc:creator>
  <cp:lastModifiedBy>Bill Brecks</cp:lastModifiedBy>
  <cp:revision>22</cp:revision>
  <cp:lastPrinted>2024-01-11T20:40:42Z</cp:lastPrinted>
  <dcterms:created xsi:type="dcterms:W3CDTF">2021-04-19T20:18:03Z</dcterms:created>
  <dcterms:modified xsi:type="dcterms:W3CDTF">2024-02-13T21:31:30Z</dcterms:modified>
</cp:coreProperties>
</file>